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on Aluno" initials="LA" lastIdx="2" clrIdx="0">
    <p:extLst>
      <p:ext uri="{19B8F6BF-5375-455C-9EA6-DF929625EA0E}">
        <p15:presenceInfo xmlns:p15="http://schemas.microsoft.com/office/powerpoint/2012/main" userId="S-1-5-21-958236871-3625016033-1239591043-6472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5T10:41:55.473" idx="1">
    <p:pos x="2752" y="944"/>
    <p:text/>
    <p:extLst>
      <p:ext uri="{C676402C-5697-4E1C-873F-D02D1690AC5C}">
        <p15:threadingInfo xmlns:p15="http://schemas.microsoft.com/office/powerpoint/2012/main" timeZoneBias="180"/>
      </p:ext>
    </p:extLst>
  </p:cm>
  <p:cm authorId="1" dt="2024-03-25T10:42:02.855" idx="2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84F8-1405-41FD-9F37-34CD428E4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3E396-BE5D-4315-A58E-613A28509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60F8-D823-4EB4-BF5C-3E918E1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F5C5-2A09-43E7-B159-D1D2D230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41FF-4638-4A32-9B5E-D07E08FD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FFAC-67D6-4653-BA7D-D02FA80F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B6F4D-BDE8-4D3C-88DA-ED4BE189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C1C3-BA86-42B1-AB7E-D415CA6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E80E-14C1-4450-A689-8C97ACF5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E376-E7FF-4504-8AF6-25BD6A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23FE3-63AA-497F-87DC-DF3E6B219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419E3-7A7F-4900-99B0-6C8EBAC7B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AD9B-50D3-48F7-8E64-21FF29AD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05D7-5325-4D9A-9182-27482BE1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2AB0-2BAB-4783-8E97-6A20127A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7A39-31CD-40F7-BC93-A3D673A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B43D-05CF-4ADD-B8FC-12BB1A53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B112A-C85A-4654-9D65-FA6850E2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2903-AB4D-48E2-B03A-9F097A1A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D576-EAB0-4746-935E-38DA0994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FC51-FFCB-4A8D-A3B9-13A4EBC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992F-5A88-41DA-BF10-B85284C6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5F9E-D290-4218-BF14-B427CB1A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0C24-7CA7-4B22-B7CC-4A20CB7D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0B204-3E09-4A31-BA16-E904FC7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5DF9-03C2-4951-9264-6DEFBFC8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78E6-8A99-438E-9B80-6EDF3479C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5FA5E-4169-46EB-9E45-0A518F54A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2C8CD-C941-43E1-A0A1-45D60945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E78C1-B1D6-4988-B1B7-DCBAC7C3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DA5F0-AC9C-4BF4-9478-76D8FDB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FEC3-975F-4482-83AB-08D277AB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65A1B-9610-434C-8132-3ED017F1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6C26-4618-4171-B00B-D21C1EF21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943F7-F5F3-4581-A177-1EB9070AC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64D1A-1029-43A3-98EB-18C33F25D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4A225-9191-4298-8484-19139E87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7D97E-816E-4983-B429-4A88B90C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D7F95-C0F0-4C5E-AD1C-CD45EE9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10AB-BDA1-477B-9299-7D79DFFA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FE6F5-6791-431B-BCD6-8F0B61FE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FA6CB-BCD5-484D-89D7-87F56CF9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75AF2-7ACB-4803-90D7-6BD3992B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33993-996A-44F0-8751-2B3C6C93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8050F-769C-4466-8A80-2905B392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2F6EC-4131-44A9-9377-7EDE94DA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4DD2-05B6-45CA-B43B-8B7BD5F4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03B9-98D3-4A3E-BA7D-90D71B274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D225-C2F4-400B-A4DD-2B871F905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605C-73AC-4747-AC5A-7834B3DE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A3D55-932D-4B39-BFC9-F1E96059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0093-1550-420B-9B62-10FD626C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317B-4801-4AE5-BB8B-29E9C988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9EBE6-8C7A-46FF-B5B3-925C91580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92F1-AC58-44B3-8116-06777937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BEF2E-CFEA-4A1E-869C-417DF36B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AD48-7567-4A7F-8C96-12D20C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8C46-B4A0-4A67-B471-B19E01DC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ADE28-6F54-4398-8F7A-B97EF4F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42A0F-B8B3-43B7-9317-D2C26D41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FB11-3CA3-45AA-B2BC-35FA5624F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AEC7-74D7-4622-8EF3-ADF9CAAAB3A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110A-1654-43C9-9458-C12BDBA97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F74D-EC3F-4AA4-8485-228029CD6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A2CA0-C2B5-47F0-BA55-F653C5CD1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FB12-C152-4FCD-A4EE-F3673BD01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4D85A-FAA9-4539-A828-93EBAB75E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3F54C-E677-4163-8456-BFC63A2D8850}"/>
              </a:ext>
            </a:extLst>
          </p:cNvPr>
          <p:cNvSpPr/>
          <p:nvPr/>
        </p:nvSpPr>
        <p:spPr>
          <a:xfrm>
            <a:off x="1968500" y="1498600"/>
            <a:ext cx="24003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2024-03-25T13:42:14Z</dcterms:created>
  <dcterms:modified xsi:type="dcterms:W3CDTF">2024-03-25T13:42:21Z</dcterms:modified>
</cp:coreProperties>
</file>