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084C9-E0C3-4CA2-8936-DFCFF3C7F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261990-2C2A-4A70-A124-4CC5DBFBC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0ACCAA-C73B-470F-A776-1CC49096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840-A593-4DBA-90B8-737FE5160022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A7D57-1D4E-4D2A-8B13-0C4EAD94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D531C9-58E8-4703-B7ED-6F8B6752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3B6E-7B05-49E2-9432-F922BDBF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59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A208E-43F9-4DCA-9543-04B67969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AC9761-6971-4E9C-A10D-22A4FA4C3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DD58C-001A-4186-8F41-B475D567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840-A593-4DBA-90B8-737FE5160022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1F331-5DE0-443B-B1D6-DC45DB60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8A712-9ABD-4E9B-8119-0325F24A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3B6E-7B05-49E2-9432-F922BDBF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62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DE9192-9301-42F5-9363-E92FA3D4B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50B4C5-BB28-44CA-9CF9-05FC56D73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2CCC48-4525-477A-9E8E-70EDE74A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840-A593-4DBA-90B8-737FE5160022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A4EB16-37C1-445A-8601-4D10C14A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E2FBC3-C7EE-4E2D-BA30-DDBB629F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3B6E-7B05-49E2-9432-F922BDBF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4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3872C-B66A-40BF-B93F-D65CB1EF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7023D6-A4A4-4F1E-99DD-1134B9E2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7D0E9B-4BF2-42CA-81D4-DB87E06D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840-A593-4DBA-90B8-737FE5160022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21FBF8-F7FB-4163-B17D-35B7BE91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A6968A-FA52-4DCE-8BAD-CED1AF78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3B6E-7B05-49E2-9432-F922BDBF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96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339C7-5632-47CE-ADAD-3BBCA8A2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EA5EF1-4364-4198-B2BC-326B02AA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A5D7E6-418A-4ECD-93E6-E2E5C663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840-A593-4DBA-90B8-737FE5160022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400842-85C3-4EF8-97C3-B69707AA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0665C-1F17-4911-9112-12674856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3B6E-7B05-49E2-9432-F922BDBF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57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95DF8-8F29-45B4-B17E-E585A2C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D736E-A3A6-4865-B5A6-AA9927D6B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DB80C0-6457-40D6-A8C6-34AC57B23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91A6C7-ACF0-49AC-ADA3-F610F275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840-A593-4DBA-90B8-737FE5160022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2C99C-9643-4181-AC84-A9AA8F0F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82B9FA-BD66-4B31-A83D-388EE8B1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3B6E-7B05-49E2-9432-F922BDBF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7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D4362-BE93-497F-BA4F-D4F5ABD7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57C2DE-93CF-4B5E-83E8-7C3119C17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160E0C-6B35-4898-A363-B36B01F9A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6110FAB-46D3-4E3B-A9EB-DAD6FEFE1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31C7AF-8FAD-4F3E-8F57-0ABBF4C0A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090B2A-A7B6-437D-9F92-C299DF06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840-A593-4DBA-90B8-737FE5160022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317517-FCD7-4A79-9E10-49C9FAFF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653C8C-D1FB-4505-9FE3-4C9FF8D1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3B6E-7B05-49E2-9432-F922BDBF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5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64461-FDCF-4124-8EAE-CD92CF30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CD0848-E96F-49ED-B37D-B148755C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840-A593-4DBA-90B8-737FE5160022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FCCE32-91E1-4395-87F4-ED0607C5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F0FDF0-10BD-4782-A692-55344B1F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3B6E-7B05-49E2-9432-F922BDBF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3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7AC4FC-23DF-47EB-B586-A7D309EB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840-A593-4DBA-90B8-737FE5160022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E42D58-3DBF-41F2-B1D9-68D88A04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B80595-4F4B-4078-AFB0-6800C599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3B6E-7B05-49E2-9432-F922BDBF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59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D26F1-FA9B-4508-94E9-CA18784A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D2F02-537B-4B21-8CC1-8561EA06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3040FB-F666-4A5A-8B3B-B767A9EF8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6011B1-0BEE-4CDC-A22B-E9A99781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840-A593-4DBA-90B8-737FE5160022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C407ED-9570-4270-A609-FC35BFB6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222E9B-D03B-46A9-A943-98231472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3B6E-7B05-49E2-9432-F922BDBF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07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28925-4CF5-45BF-8EC1-91BAEDAA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8BEEAF-DE16-44A0-B9D0-0F8DDC80F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339C1B-DFC2-476A-8EB9-0193FD89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C5AC9C-E299-4F83-9C6E-570511C0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840-A593-4DBA-90B8-737FE5160022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0DA3ED-ACEB-4929-99D7-3B37925F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A057D1-0A34-4E70-B62C-1C83DE0A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3B6E-7B05-49E2-9432-F922BDBF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49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D786C2-AC28-46EE-9C88-ECC0B4E0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B00146-92C7-40F0-BFAD-2781FB47B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2D13C-8A02-4A5A-8B25-72DAFA8A1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5840-A593-4DBA-90B8-737FE5160022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E917E4-A786-47B3-A590-F0E6F1B2F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2B351-9E77-4141-9C2D-1F749166B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3B6E-7B05-49E2-9432-F922BDBF6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8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FE448F7-22BE-4DA2-B4C0-A2C167F80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1" y="975629"/>
            <a:ext cx="10246659" cy="576141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015F930-73BE-4FB5-9C45-DF91DE6446C0}"/>
              </a:ext>
            </a:extLst>
          </p:cNvPr>
          <p:cNvSpPr txBox="1"/>
          <p:nvPr/>
        </p:nvSpPr>
        <p:spPr>
          <a:xfrm>
            <a:off x="1918447" y="206188"/>
            <a:ext cx="7234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SQL INJECTION NO CÓDIGO</a:t>
            </a:r>
          </a:p>
        </p:txBody>
      </p:sp>
    </p:spTree>
    <p:extLst>
      <p:ext uri="{BB962C8B-B14F-4D97-AF65-F5344CB8AC3E}">
        <p14:creationId xmlns:p14="http://schemas.microsoft.com/office/powerpoint/2010/main" val="41425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3823A8-1719-474D-94B2-C146996E4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40" y="1208711"/>
            <a:ext cx="9598355" cy="539688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D07673C-710A-4CA9-AEE2-DC4DD3A01A9F}"/>
              </a:ext>
            </a:extLst>
          </p:cNvPr>
          <p:cNvSpPr txBox="1"/>
          <p:nvPr/>
        </p:nvSpPr>
        <p:spPr>
          <a:xfrm>
            <a:off x="1882588" y="439270"/>
            <a:ext cx="7234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SQL INJECTION NO SITE</a:t>
            </a:r>
          </a:p>
        </p:txBody>
      </p:sp>
    </p:spTree>
    <p:extLst>
      <p:ext uri="{BB962C8B-B14F-4D97-AF65-F5344CB8AC3E}">
        <p14:creationId xmlns:p14="http://schemas.microsoft.com/office/powerpoint/2010/main" val="403337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B2B667-CAD0-4DC8-B40E-4F3EF83F0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18" y="1208711"/>
            <a:ext cx="9546318" cy="536762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8CEB6AA-541C-4896-B65C-95897EF2DAAC}"/>
              </a:ext>
            </a:extLst>
          </p:cNvPr>
          <p:cNvSpPr txBox="1"/>
          <p:nvPr/>
        </p:nvSpPr>
        <p:spPr>
          <a:xfrm>
            <a:off x="1882588" y="439270"/>
            <a:ext cx="7234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POST NO POSTMAN</a:t>
            </a:r>
          </a:p>
        </p:txBody>
      </p:sp>
    </p:spTree>
    <p:extLst>
      <p:ext uri="{BB962C8B-B14F-4D97-AF65-F5344CB8AC3E}">
        <p14:creationId xmlns:p14="http://schemas.microsoft.com/office/powerpoint/2010/main" val="350315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A8FB0BB-45BE-45A4-AD5A-254984488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12" y="1493342"/>
            <a:ext cx="9251576" cy="520190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B04F287-A3F5-49DC-9BA1-EFF9AEC2DA02}"/>
              </a:ext>
            </a:extLst>
          </p:cNvPr>
          <p:cNvSpPr txBox="1"/>
          <p:nvPr/>
        </p:nvSpPr>
        <p:spPr>
          <a:xfrm>
            <a:off x="3048000" y="6266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/>
              <a:t>PUT NO POSTMAN</a:t>
            </a:r>
          </a:p>
        </p:txBody>
      </p:sp>
    </p:spTree>
    <p:extLst>
      <p:ext uri="{BB962C8B-B14F-4D97-AF65-F5344CB8AC3E}">
        <p14:creationId xmlns:p14="http://schemas.microsoft.com/office/powerpoint/2010/main" val="313909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B04F287-A3F5-49DC-9BA1-EFF9AEC2DA02}"/>
              </a:ext>
            </a:extLst>
          </p:cNvPr>
          <p:cNvSpPr txBox="1"/>
          <p:nvPr/>
        </p:nvSpPr>
        <p:spPr>
          <a:xfrm>
            <a:off x="3048000" y="6266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/>
              <a:t>DELETE NO POSTMAN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A661D3-7AA1-4FA0-B752-2087DB264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12" y="1334527"/>
            <a:ext cx="9251576" cy="520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3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B04F287-A3F5-49DC-9BA1-EFF9AEC2DA02}"/>
              </a:ext>
            </a:extLst>
          </p:cNvPr>
          <p:cNvSpPr txBox="1"/>
          <p:nvPr/>
        </p:nvSpPr>
        <p:spPr>
          <a:xfrm>
            <a:off x="3048000" y="6266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/>
              <a:t>LOGIN NO SITE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73587B-91C7-4ACE-8478-8FC0F4B9B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59" y="1540791"/>
            <a:ext cx="8991600" cy="50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84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Loriel Cristian</dc:creator>
  <cp:lastModifiedBy>Loriel Cristian</cp:lastModifiedBy>
  <cp:revision>1</cp:revision>
  <dcterms:created xsi:type="dcterms:W3CDTF">2022-04-25T16:34:51Z</dcterms:created>
  <dcterms:modified xsi:type="dcterms:W3CDTF">2022-04-25T16:42:54Z</dcterms:modified>
</cp:coreProperties>
</file>