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D17A0-0408-49C9-A037-6EFD7C648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5A92E3-1102-428F-9F6F-77DD79152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DF485-697D-47A2-81E5-D392E44F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6FEA6-2BB7-41B7-85C6-AA2250D8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92AD76-A6D4-41F0-A970-486D2B06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7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E7AF1-725F-4076-AB13-AA468483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75FF03-C0D7-4788-9749-F9513BC7D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FFBD3-785D-43B7-A70E-79DC687D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AE650-113C-406E-8421-69DAE9F6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B8DAA3-E7A1-4828-8FA3-CC60A586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17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4FE1A8-442F-4764-A1CD-B3DC85886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C41F88-3070-4D0E-B4A7-724FE7AC2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B4CD54-20C8-411E-A1CA-86C13145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D80A3-A56D-45D1-8A10-A40E3A5F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CC8214-14C7-41DC-9F8A-43D3659A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3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B7B75-88B1-452F-BC49-566DCEBC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BE65C-ED88-4FEA-BAF5-878AC53F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166A7-D6C4-4BA0-B185-F61FB935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984DC-974E-4630-ACFA-D77F2843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D747F-1990-402A-87BA-E371A5FB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9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04BFE-08CF-45DD-86C6-B97831F8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D6CB13-8F50-4C72-AA82-85CD0BA8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ECDE8-ACBB-435F-8707-6F122477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5A802-5DDF-4248-B9B4-5114073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191A1-B416-430E-877E-BC3AC62D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6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02D30-981B-46B6-985F-C2CD8107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98A6D-B73C-44C5-9071-8C164CD6F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1C432A-01BE-4349-BC80-7A740029F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054C84-75BC-4628-B3A9-76776B79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CEE38-1AA0-4DF8-9E70-32451D72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5634AB-4F75-44D1-8BC4-EDF019ED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9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740BB-0F5F-41EB-93BC-6DE5D9A9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FE5186-9842-43CA-9848-A2A115EE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642396-FD49-49EA-B1F1-078C7C714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34F76F-53D7-4F17-A9D5-17924462D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646E94-9A7E-4699-93DD-039973B37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4BF528-36BB-40DA-AB63-884A2B6F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8C8302-8FEA-48DB-88D5-0257196F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793430-047E-41EE-9AC7-C4A44C89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77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B5BB9-1EEB-410E-AA47-AC910AFD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7B5CAE-2880-47FB-9F79-CB79D36E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204818-4806-471E-A4A7-A91BB591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DECE86-ED48-46C6-B82D-29B744B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71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E9D4E9-48CA-4A2C-843B-BC52C2E3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B00AC0-085B-429C-867F-6E88BF44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8AE59E-57CB-4962-A934-8B67958E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7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2DEC8-9769-4F0D-AE57-AEC1F9FB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C69B3-6CB9-45B7-89F6-EEB6AF2E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66AE31-CD0C-4831-998A-650654BB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D9DDC4-CDF1-44DB-8647-64FBA657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39C2BD-95EF-46E8-B563-C407D069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1B1156-7C77-48DC-B708-49482B93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65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9B106-B38A-4CD7-AA08-8B763791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5D5DA0-B074-4035-9C7A-DEA2F016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620749-F19E-44FF-98F3-7D0AAD9B3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462BE-E7B2-4062-999B-50D1FDEA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BD87CB-9B98-4E9E-8A5D-EA9D0040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81697F-B5F3-4579-837E-450F92C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4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79DE58-5494-44B7-820F-CDFEB559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9F8852-698C-46FF-B463-14B4FA3D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CB5FE-BC86-48BC-9274-DB86FCB5E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CD92-CEE3-4FB8-B7C0-0FBDAD914748}" type="datetimeFigureOut">
              <a:rPr lang="pt-BR" smtClean="0"/>
              <a:t>16/12/2021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C31181-07FB-43B4-BEC7-4D924914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077E3-72E1-4ECC-B559-27B628AF2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2A28-9C85-47D9-878E-36AF6C4FA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01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ED2CC-5C7E-4255-A414-F48DCF69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868" y="0"/>
            <a:ext cx="10982739" cy="1164328"/>
          </a:xfrm>
        </p:spPr>
        <p:txBody>
          <a:bodyPr>
            <a:normAutofit/>
          </a:bodyPr>
          <a:lstStyle/>
          <a:p>
            <a:pPr algn="l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reunião com o cliente foi detalhado qual a visão de design que ela gostaria para o site.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11D43F-A6B5-4A44-87A8-F88104810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70" y="1490869"/>
            <a:ext cx="11801059" cy="1759226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seu público: Objetivo, sem gírias.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Ideia de modelo do site: Poucas cores, minimalista, preferência o branco para conteúdo e textos e para destaques fundo nas cores pretas e azuis. Pode conter cores como vermelho ou verde.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gosta e não quer rosa, amarelo, laranja, roxo, ciano, bege, nem marrom.</a:t>
            </a:r>
          </a:p>
          <a:p>
            <a:pPr algn="just"/>
            <a:r>
              <a:rPr lang="pt-BR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Tipografia/Fonte: 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Serif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Serif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básica sem desenho de fonte.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para incluir no site: Dados como telefone, e-mail e localização de fácil visualização e também redes sociais (Facebook e Instagram) interligadas ao site. </a:t>
            </a:r>
          </a:p>
        </p:txBody>
      </p:sp>
    </p:spTree>
    <p:extLst>
      <p:ext uri="{BB962C8B-B14F-4D97-AF65-F5344CB8AC3E}">
        <p14:creationId xmlns:p14="http://schemas.microsoft.com/office/powerpoint/2010/main" val="57599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FB66F3E-E25F-4674-BA01-A41753B90B88}"/>
              </a:ext>
            </a:extLst>
          </p:cNvPr>
          <p:cNvSpPr/>
          <p:nvPr/>
        </p:nvSpPr>
        <p:spPr>
          <a:xfrm>
            <a:off x="217004" y="119277"/>
            <a:ext cx="2375452" cy="21667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LOGOMARCA</a:t>
            </a: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D83D3BA3-30C0-4077-9118-FD57E3622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28038"/>
              </p:ext>
            </p:extLst>
          </p:nvPr>
        </p:nvGraphicFramePr>
        <p:xfrm>
          <a:off x="3051313" y="996901"/>
          <a:ext cx="8806072" cy="86512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01518">
                  <a:extLst>
                    <a:ext uri="{9D8B030D-6E8A-4147-A177-3AD203B41FA5}">
                      <a16:colId xmlns:a16="http://schemas.microsoft.com/office/drawing/2014/main" val="3038877220"/>
                    </a:ext>
                  </a:extLst>
                </a:gridCol>
                <a:gridCol w="2201518">
                  <a:extLst>
                    <a:ext uri="{9D8B030D-6E8A-4147-A177-3AD203B41FA5}">
                      <a16:colId xmlns:a16="http://schemas.microsoft.com/office/drawing/2014/main" val="2516662107"/>
                    </a:ext>
                  </a:extLst>
                </a:gridCol>
                <a:gridCol w="2201518">
                  <a:extLst>
                    <a:ext uri="{9D8B030D-6E8A-4147-A177-3AD203B41FA5}">
                      <a16:colId xmlns:a16="http://schemas.microsoft.com/office/drawing/2014/main" val="43135801"/>
                    </a:ext>
                  </a:extLst>
                </a:gridCol>
                <a:gridCol w="2201518">
                  <a:extLst>
                    <a:ext uri="{9D8B030D-6E8A-4147-A177-3AD203B41FA5}">
                      <a16:colId xmlns:a16="http://schemas.microsoft.com/office/drawing/2014/main" val="273319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Pesquise no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Acessar conta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(Login)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Fale conosco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Carrinho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62738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4545533E-08FB-417E-906F-33A847C0FB1B}"/>
              </a:ext>
            </a:extLst>
          </p:cNvPr>
          <p:cNvSpPr/>
          <p:nvPr/>
        </p:nvSpPr>
        <p:spPr>
          <a:xfrm>
            <a:off x="217004" y="3269973"/>
            <a:ext cx="11757992" cy="346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IMAGENS COM ALGUMAS PROMOÇÕES DE NATAL</a:t>
            </a: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SETAS PARA ARRASTAR PARA LADO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CCB415F-867D-4B94-BF38-4A77777EE19E}"/>
              </a:ext>
            </a:extLst>
          </p:cNvPr>
          <p:cNvSpPr/>
          <p:nvPr/>
        </p:nvSpPr>
        <p:spPr>
          <a:xfrm>
            <a:off x="11496260" y="4890052"/>
            <a:ext cx="361123" cy="367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3517096-04F2-40D7-8444-DA106A12FA54}"/>
              </a:ext>
            </a:extLst>
          </p:cNvPr>
          <p:cNvSpPr/>
          <p:nvPr/>
        </p:nvSpPr>
        <p:spPr>
          <a:xfrm rot="10800000">
            <a:off x="457199" y="4706177"/>
            <a:ext cx="361123" cy="367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44FEAB8A-BE14-4272-8F25-913641391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18276"/>
              </p:ext>
            </p:extLst>
          </p:nvPr>
        </p:nvGraphicFramePr>
        <p:xfrm>
          <a:off x="0" y="2478320"/>
          <a:ext cx="12192000" cy="640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9237770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445305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24978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557452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2228333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JOGOS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CONSOLES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ACESSÓRIOS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INFORMÁTICA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PC GAMER</a:t>
                      </a:r>
                      <a:endParaRPr lang="pt-B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6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73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DDD95F-0CB5-4541-A6C7-58ED72DD6AF0}"/>
              </a:ext>
            </a:extLst>
          </p:cNvPr>
          <p:cNvSpPr/>
          <p:nvPr/>
        </p:nvSpPr>
        <p:spPr>
          <a:xfrm>
            <a:off x="844826" y="834887"/>
            <a:ext cx="2256183" cy="271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DO PRODUTO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CAF1A0-B1D3-4887-B43E-D755622B9580}"/>
              </a:ext>
            </a:extLst>
          </p:cNvPr>
          <p:cNvSpPr/>
          <p:nvPr/>
        </p:nvSpPr>
        <p:spPr>
          <a:xfrm>
            <a:off x="4366591" y="834887"/>
            <a:ext cx="1984513" cy="271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DO PRODUTO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6943D3-9D88-49AC-91E7-5AE5C9E3C234}"/>
              </a:ext>
            </a:extLst>
          </p:cNvPr>
          <p:cNvSpPr/>
          <p:nvPr/>
        </p:nvSpPr>
        <p:spPr>
          <a:xfrm>
            <a:off x="8312426" y="834887"/>
            <a:ext cx="1875183" cy="2713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DO PRODUTO</a:t>
            </a:r>
          </a:p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BEA1D0-4CBE-4096-815C-DE9117DBF1CB}"/>
              </a:ext>
            </a:extLst>
          </p:cNvPr>
          <p:cNvSpPr txBox="1"/>
          <p:nvPr/>
        </p:nvSpPr>
        <p:spPr>
          <a:xfrm>
            <a:off x="844826" y="3776870"/>
            <a:ext cx="225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A VISTA E A PRAZO ATÉ 12X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1A6289-02B8-4A92-B76F-B1C49BD77F36}"/>
              </a:ext>
            </a:extLst>
          </p:cNvPr>
          <p:cNvSpPr txBox="1"/>
          <p:nvPr/>
        </p:nvSpPr>
        <p:spPr>
          <a:xfrm>
            <a:off x="4230755" y="3776870"/>
            <a:ext cx="225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A VISTA E A PRAZO ATÉ 12X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24CD5AD-C0CB-4459-ADAA-D6F985FE7D3B}"/>
              </a:ext>
            </a:extLst>
          </p:cNvPr>
          <p:cNvSpPr txBox="1"/>
          <p:nvPr/>
        </p:nvSpPr>
        <p:spPr>
          <a:xfrm>
            <a:off x="8130206" y="3776869"/>
            <a:ext cx="225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A VISTA E A PRAZO ATÉ 12X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57E034-6677-49B3-80B6-5C0C0AE9F490}"/>
              </a:ext>
            </a:extLst>
          </p:cNvPr>
          <p:cNvSpPr txBox="1"/>
          <p:nvPr/>
        </p:nvSpPr>
        <p:spPr>
          <a:xfrm>
            <a:off x="1530417" y="5188017"/>
            <a:ext cx="865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OBS: Esta parte vai ter 3 colunas com 4 linhas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09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067D554-EBA2-4CAE-B4AC-DD1A168E0D1C}"/>
              </a:ext>
            </a:extLst>
          </p:cNvPr>
          <p:cNvSpPr/>
          <p:nvPr/>
        </p:nvSpPr>
        <p:spPr>
          <a:xfrm>
            <a:off x="510139" y="327260"/>
            <a:ext cx="10905423" cy="369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945444-0035-4D9D-A2BF-9E0B3F1C1CBE}"/>
              </a:ext>
            </a:extLst>
          </p:cNvPr>
          <p:cNvSpPr/>
          <p:nvPr/>
        </p:nvSpPr>
        <p:spPr>
          <a:xfrm>
            <a:off x="834194" y="4357838"/>
            <a:ext cx="4677878" cy="19491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LOGO DAS REDES SOCIAIS: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FACEBOOK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INSTAGRAM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WHASTAPP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E6A81E-C776-4009-9212-3C30147E2B31}"/>
              </a:ext>
            </a:extLst>
          </p:cNvPr>
          <p:cNvSpPr/>
          <p:nvPr/>
        </p:nvSpPr>
        <p:spPr>
          <a:xfrm>
            <a:off x="6327000" y="4357838"/>
            <a:ext cx="4677878" cy="1949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HORÁRIO DE ATENDIMENTO: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HORA E DIAS</a:t>
            </a:r>
          </a:p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D047BE-786E-4604-99F7-953813612125}"/>
              </a:ext>
            </a:extLst>
          </p:cNvPr>
          <p:cNvSpPr/>
          <p:nvPr/>
        </p:nvSpPr>
        <p:spPr>
          <a:xfrm>
            <a:off x="869497" y="588344"/>
            <a:ext cx="1944303" cy="3108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MAPA DO SITE</a:t>
            </a: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Pesquise no site</a:t>
            </a:r>
            <a:endParaRPr lang="pt-BR" sz="18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Acessar conta</a:t>
            </a:r>
            <a:endParaRPr lang="pt-BR" sz="18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(Login)</a:t>
            </a:r>
            <a:endParaRPr lang="pt-BR" sz="18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Fale conosco</a:t>
            </a:r>
            <a:endParaRPr lang="pt-BR" sz="18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 rtl="0" eaLnBrk="1" fontAlgn="t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8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Carrinho</a:t>
            </a:r>
            <a:endParaRPr lang="pt-BR" sz="18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F5BDA78-3C38-4C11-A1C7-46407FCA5F3B}"/>
              </a:ext>
            </a:extLst>
          </p:cNvPr>
          <p:cNvSpPr/>
          <p:nvPr/>
        </p:nvSpPr>
        <p:spPr>
          <a:xfrm>
            <a:off x="3567769" y="588344"/>
            <a:ext cx="1944303" cy="3108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POLÍTICAS:</a:t>
            </a: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Troca/Reembolso/Privacidade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5C8DA2-2352-4805-8D94-0CEFB3808AFC}"/>
              </a:ext>
            </a:extLst>
          </p:cNvPr>
          <p:cNvSpPr/>
          <p:nvPr/>
        </p:nvSpPr>
        <p:spPr>
          <a:xfrm>
            <a:off x="6327000" y="588342"/>
            <a:ext cx="1944303" cy="310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ATENDIMENTO:</a:t>
            </a: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Telefone</a:t>
            </a: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018CA0-1972-4D38-BB53-31396D791E7C}"/>
              </a:ext>
            </a:extLst>
          </p:cNvPr>
          <p:cNvSpPr/>
          <p:nvPr/>
        </p:nvSpPr>
        <p:spPr>
          <a:xfrm>
            <a:off x="9078218" y="588342"/>
            <a:ext cx="1944303" cy="3108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ENDEREÇO:</a:t>
            </a: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Rua...</a:t>
            </a:r>
          </a:p>
          <a:p>
            <a:pPr algn="ctr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A4566DB-AEEA-4963-847F-0AFF40C0EAEB}"/>
              </a:ext>
            </a:extLst>
          </p:cNvPr>
          <p:cNvSpPr/>
          <p:nvPr/>
        </p:nvSpPr>
        <p:spPr>
          <a:xfrm>
            <a:off x="9201737" y="2285398"/>
            <a:ext cx="1684421" cy="12729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MAPA DO ENDEREÇO DA LOJA</a:t>
            </a:r>
          </a:p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 link para acesso ao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381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263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Em reunião com o cliente foi detalhado qual a visão de design que ela gostaria para o site.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reunião com o cliente foi detalhado qual a visão de design que ela gostaria para o site.</dc:title>
  <dc:creator>Loriel Cristian</dc:creator>
  <cp:lastModifiedBy>Loriel Cristian</cp:lastModifiedBy>
  <cp:revision>1</cp:revision>
  <dcterms:created xsi:type="dcterms:W3CDTF">2021-12-16T15:11:21Z</dcterms:created>
  <dcterms:modified xsi:type="dcterms:W3CDTF">2021-12-16T16:38:44Z</dcterms:modified>
</cp:coreProperties>
</file>