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9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72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825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207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239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1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3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083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8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9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80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5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9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4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5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29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58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B2C6-3843-414F-8067-246F03C6C8E6}" type="datetimeFigureOut">
              <a:rPr lang="pt-BR" smtClean="0"/>
              <a:t>02/03/2022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4DA0-32CE-4E1D-A739-6998B6EF0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36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4F8FC-07EF-42E4-A3F2-2E988FC0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743" y="714531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APRESENTAÇÃO SITE GAMEMANIA - RESPONSIVIDADE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976B6D-9AD9-4B91-8651-FB8E88D52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067" y="3272119"/>
            <a:ext cx="10560423" cy="1655762"/>
          </a:xfrm>
        </p:spPr>
        <p:txBody>
          <a:bodyPr>
            <a:noAutofit/>
          </a:bodyPr>
          <a:lstStyle/>
          <a:p>
            <a:pPr algn="ctr"/>
            <a:r>
              <a:rPr lang="pt-BR" sz="4500" b="0" i="0" dirty="0">
                <a:solidFill>
                  <a:srgbClr val="0D2532"/>
                </a:solidFill>
                <a:effectLst/>
                <a:latin typeface="Open Sans Hebrew"/>
              </a:rPr>
              <a:t>Destacando as principais diferenças visuais e de codificação de cada um</a:t>
            </a:r>
            <a:endParaRPr lang="pt-BR" sz="4500" dirty="0"/>
          </a:p>
        </p:txBody>
      </p:sp>
    </p:spTree>
    <p:extLst>
      <p:ext uri="{BB962C8B-B14F-4D97-AF65-F5344CB8AC3E}">
        <p14:creationId xmlns:p14="http://schemas.microsoft.com/office/powerpoint/2010/main" val="258598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E152FD34-199C-4304-A42C-9D699AB9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44" y="0"/>
            <a:ext cx="1918769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A13626-A258-47D0-BFE1-C74AB7C1D4E4}"/>
              </a:ext>
            </a:extLst>
          </p:cNvPr>
          <p:cNvSpPr txBox="1"/>
          <p:nvPr/>
        </p:nvSpPr>
        <p:spPr>
          <a:xfrm>
            <a:off x="2169459" y="542365"/>
            <a:ext cx="65082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  <a:p>
            <a:pPr algn="ctr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MODELO DESKTOP FOI O MAIS FÁCIL DE LIDAR, APÓS COMPREENDER A RESPONSIVIDADE.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ATRAVÉS DO BOOTSTRAP E UTILIZANDO O WIDTH DE 100% CONSEGUI FACILMENTE DEIXAR O SITE RESPONSIVO. 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30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A55F2E-7FB4-4B0B-92D0-53140AB68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994" y="0"/>
            <a:ext cx="138109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E961D10-C094-435F-AC05-CA9D7E3BCD4F}"/>
              </a:ext>
            </a:extLst>
          </p:cNvPr>
          <p:cNvSpPr txBox="1"/>
          <p:nvPr/>
        </p:nvSpPr>
        <p:spPr>
          <a:xfrm>
            <a:off x="2384611" y="950259"/>
            <a:ext cx="603324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  <a:p>
            <a:pPr algn="ctr"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MODELO MOBILE FOI DIFÍCIL DE LIDAR, POIS FOI NECESSÁRIO INCLUIR E ALTERAR VÁRIAS CLASSES NO CSS.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UTILIZEI O JAVASCRIPT PARA CRIAR O MENU SANDUICHE DENTRO DE BARRAS.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USEI O “DISPLAY: NONE” NAS CLASSES QUE QUERIA DEIXAR INVISÍVEL.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96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4396D70-227C-462D-9D1E-2646110E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63" y="0"/>
            <a:ext cx="1531979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6D6F89-C264-4D5F-9610-2D80B2492E88}"/>
              </a:ext>
            </a:extLst>
          </p:cNvPr>
          <p:cNvSpPr txBox="1"/>
          <p:nvPr/>
        </p:nvSpPr>
        <p:spPr>
          <a:xfrm>
            <a:off x="2384611" y="950259"/>
            <a:ext cx="603324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</a:p>
          <a:p>
            <a:pPr algn="ctr"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ESTE ÚLTIMO MODELO DO TALBET FOI O QUE MENOS FIZ ALTERAÇÕES, MUDEI APENAS O TAMANHO DAS FONTES.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6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210</TotalTime>
  <Words>115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Open Sans Hebrew</vt:lpstr>
      <vt:lpstr>Tw Cen MT</vt:lpstr>
      <vt:lpstr>Circuito</vt:lpstr>
      <vt:lpstr>APRESENTAÇÃO SITE GAMEMANIA - RESPONSIVIDADE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MODELOS SITE GAMEMANIA</dc:title>
  <dc:creator>Loriel Cristian</dc:creator>
  <cp:lastModifiedBy>Loriel Cristian</cp:lastModifiedBy>
  <cp:revision>9</cp:revision>
  <dcterms:created xsi:type="dcterms:W3CDTF">2022-03-02T16:56:07Z</dcterms:created>
  <dcterms:modified xsi:type="dcterms:W3CDTF">2022-03-03T02:31:20Z</dcterms:modified>
</cp:coreProperties>
</file>