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f8da97bb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f8da97bb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f8da97bb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f8da97bb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f8da97bb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f8da97bb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f8da97bb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f8da97bb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fb32221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fb32221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f8da97bb8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f8da97bb8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8da97bb8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8da97bb8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f73444006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f73444006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f8da97b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f8da97b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f8da97b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f8da97b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32221b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32221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f8da97bb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f8da97bb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f8da97bb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f8da97bb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f8da97bb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f8da97bb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8da97bb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f8da97bb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Movability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0" lang="ro" sz="19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Badea Sebastian - 341 C4   </a:t>
            </a:r>
            <a:endParaRPr b="0" sz="197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0" lang="ro" sz="19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Echimenco Rareș - 343 C4 </a:t>
            </a:r>
            <a:endParaRPr b="0" sz="197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b="0" lang="ro" sz="19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Văideanu Renata - 341 C4</a:t>
            </a:r>
            <a:endParaRPr sz="23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USER STORIES - ANA DUTA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211375" y="1254150"/>
            <a:ext cx="8698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ro" sz="1700"/>
              <a:t>Voluntariat la Școala Locală</a:t>
            </a:r>
            <a:br>
              <a:rPr b="1" lang="ro" sz="1700"/>
            </a:br>
            <a:r>
              <a:rPr lang="ro" sz="1700"/>
              <a:t>Ana a folosit Movability pentru a găsi rapid o rută alternativă, cu trotuare iluminate și treceri de pietoni sigure, primind ghidare vocală pe parcurs.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ro" sz="1700"/>
              <a:t>Vizitându-și Fiica</a:t>
            </a:r>
            <a:br>
              <a:rPr b="1" lang="ro" sz="1700"/>
            </a:br>
            <a:r>
              <a:rPr lang="ro" sz="1700"/>
              <a:t>Călătorind în cartierul fiicei, Ana a beneficiat de indicații detaliate și ghidare vocală, inclusiv informații despre intersecțiile cu semnale acustice.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ro" sz="1700"/>
              <a:t>Planificarea unei Ieșiri Seara</a:t>
            </a:r>
            <a:br>
              <a:rPr b="1" lang="ro" sz="1700"/>
            </a:br>
            <a:r>
              <a:rPr lang="ro" sz="1700"/>
              <a:t>Ana a verificat accesibilitatea unei piese de teatru în Movability, asigurându-se că are locuri accesibile și servicii de descriere audio înainte de a-și organiza ieșirea.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USER STORIES - MIHAI TALPAN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704600" y="1127350"/>
            <a:ext cx="7895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ro" sz="1700"/>
              <a:t>Participarea la o Conferință Profesională</a:t>
            </a:r>
            <a:br>
              <a:rPr b="1" lang="ro" sz="1700"/>
            </a:br>
            <a:r>
              <a:rPr lang="ro" sz="1700"/>
              <a:t>Cu Movability, Mihai a verificat accesibilitatea conferinței de design grafic, asigurându-se că are interpreți de limbajul semnelor și subtitrări în timp real.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ro" sz="1700"/>
              <a:t>Întâlnire cu un Client Nou</a:t>
            </a:r>
            <a:br>
              <a:rPr b="1" lang="ro" sz="1700"/>
            </a:br>
            <a:r>
              <a:rPr lang="ro" sz="1700"/>
              <a:t>Mihai a ales o cafenea accesibilă, echipată cu suport video pentru traducerea în timp real, ceea ce i-a permis o comunicare eficientă cu noul client.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ro" sz="1700"/>
              <a:t>Ieșire la Film cu Prietenii</a:t>
            </a:r>
            <a:br>
              <a:rPr b="1" lang="ro" sz="1700"/>
            </a:br>
            <a:r>
              <a:rPr lang="ro" sz="1700"/>
              <a:t>Folosind Movability, Mihai a găsit un cinematograf cu proiecții subtitrate și amplificare a sunetului, bucurându-se de film alături de prieteni fără să se simtă izolat.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SCENARII - ION POPESCU</a:t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511000" y="1318200"/>
            <a:ext cx="2492964" cy="12535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Ion primește un mesaj pe WhatsApp despre o ieșire spontană la film.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6107262" y="2948999"/>
            <a:ext cx="2189430" cy="140086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Ion confirmă că merge și Vlad, un prieten, se oferă să-l însoțească la cinema.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6142500" y="1318200"/>
            <a:ext cx="2118960" cy="12535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Își amintește de Movability, care îi oferă o soluție de accesibilitate.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3394600" y="1282975"/>
            <a:ext cx="2189430" cy="128876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Este preocupat că nu știe dacă poate ajunge la cinema.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3468700" y="2832401"/>
            <a:ext cx="2118960" cy="163404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Movability îi arată timpul estimativ până la destinație.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440525" y="2832400"/>
            <a:ext cx="2408400" cy="16568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Aplicația îi generează un traseu detaliat, evidențiind zonele unde ar putea avea nevoie de ajutor.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SCENARII - ANA DUTA</a:t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304800" y="1114225"/>
            <a:ext cx="2524284" cy="140086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Ana, sociabilă și iubitoare de cultură, vrea să meargă la teatru cu prietenii.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6107278" y="2949000"/>
            <a:ext cx="2647404" cy="140086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Mulțumită Movability, se simte integrată și împlinită, savurând timpul petrecut alături de prieteni.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6142500" y="1057525"/>
            <a:ext cx="2524284" cy="151421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Ana își planifică traseul cu ajutorul aplicației, care îi indică trotuare sigure și semafoare sonore.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3223650" y="1057550"/>
            <a:ext cx="2524284" cy="151421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Folosind Movability, află că teatrul are descriere audio și locuri speciale pentru persoanele cu dizabilități vizuale.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3468700" y="2832401"/>
            <a:ext cx="2118960" cy="163404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Ajunsă la teatru, Ana se bucură de spectacol fără dificultăți.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440525" y="2832400"/>
            <a:ext cx="2408400" cy="16568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Movability îi oferă ghidare vocală precisă, menționând obstacolele întâlnite pe drum.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SCENARII - MIHAI TALPAN</a:t>
            </a: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304800" y="1114225"/>
            <a:ext cx="2524284" cy="140086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Mihai primește o invitație de la prieteni pentru a vedea un film împreună.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6107278" y="2949000"/>
            <a:ext cx="2647404" cy="140086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În ziua filmului, Mihai se bucură de experiență alături de prieteni, relaxat și fericit.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6142500" y="1057525"/>
            <a:ext cx="2524284" cy="151421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Verifică prin aplicație un cinematograf accesibil pentru persoanele surde.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3223650" y="1057550"/>
            <a:ext cx="2524284" cy="151421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Se întreabă dacă va putea să se bucure de film, având nevoie de funcții pentru deficiențe de auz.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3468700" y="2832401"/>
            <a:ext cx="2118960" cy="163404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Cumpără biletele și observă că acestea confirmă funcțiile de accesibilitate necesare.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440525" y="2832400"/>
            <a:ext cx="2408400" cy="16568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Găsește un cinematograf potrivit și le propune prietenilor să meargă acolo.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STORYBOARD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200" y="589538"/>
            <a:ext cx="4419600" cy="39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2629950" y="16826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8100"/>
              <a:t>MULȚUMIM!</a:t>
            </a:r>
            <a:endParaRPr sz="8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Cuprins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IDEEA - ce este aplicația Movability?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NEVOIA - care este nevoia la care răspunde aplicația?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PERSONAS - cine sunt utilizatorii aplicației?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USER STORIES - ce vor utilizatorii de la aplicație?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SCENARII - cum vor folosi utilizatorii aplicația?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o"/>
              <a:t>STORYBOARD - scenariul in imagini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83250" y="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IDEEA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890150" y="649550"/>
            <a:ext cx="5363700" cy="13452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Source Code Pro"/>
                <a:ea typeface="Source Code Pro"/>
                <a:cs typeface="Source Code Pro"/>
                <a:sym typeface="Source Code Pro"/>
              </a:rPr>
              <a:t>Ce face?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oferă rute sigure persoanelor cu dizabilități spre locurile dorite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890150" y="2149600"/>
            <a:ext cx="5523900" cy="11979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Source Code Pro"/>
                <a:ea typeface="Source Code Pro"/>
                <a:cs typeface="Source Code Pro"/>
                <a:sym typeface="Source Code Pro"/>
              </a:rPr>
              <a:t>Cum se folosește?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pe telefonul mobil oferă asistență vizuală/audio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948350" y="3572875"/>
            <a:ext cx="5523900" cy="10287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Source Code Pro"/>
                <a:ea typeface="Source Code Pro"/>
                <a:cs typeface="Source Code Pro"/>
                <a:sym typeface="Source Code Pro"/>
              </a:rPr>
              <a:t>Unde se găsește?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Magazin Play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Nevoia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004200" y="1135025"/>
            <a:ext cx="6834600" cy="34383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Source Code Pro"/>
                <a:ea typeface="Source Code Pro"/>
                <a:cs typeface="Source Code Pro"/>
                <a:sym typeface="Source Code Pro"/>
              </a:rPr>
              <a:t>La ce ajută produsul?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să se deplaseze independent și în siguranță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să acceseze activități sociale și culturale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AutoNum type="arabicPeriod"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să exploreze orașele cu încredere        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Statistici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65700" y="1490650"/>
            <a:ext cx="76992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b="1" lang="ro"/>
              <a:t>Număr</a:t>
            </a:r>
            <a:r>
              <a:rPr lang="ro"/>
              <a:t>: Aproximativ 850.000 de persoane cu dizabilități în România (3,99% din populație); majoritatea locuiesc independent sau cu familia</a:t>
            </a:r>
            <a:r>
              <a:rPr lang="ro"/>
              <a:t> (Agerpres)</a:t>
            </a:r>
            <a:r>
              <a:rPr lang="ro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ro"/>
              <a:t>Venituri și transport</a:t>
            </a:r>
            <a:r>
              <a:rPr lang="ro"/>
              <a:t>: 37% dintre românii cu dizabilități au venituri mici, adesea bazându-se pe transport public accesibil</a:t>
            </a:r>
            <a:r>
              <a:rPr lang="ro"/>
              <a:t> (Comisia Europeană)</a:t>
            </a:r>
            <a:r>
              <a:rPr lang="ro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ro"/>
              <a:t>Privare economică</a:t>
            </a:r>
            <a:r>
              <a:rPr lang="ro"/>
              <a:t>: Persoanele cu dizabilități au un risc cu 13,3% mai mare de deprivare materială severă față de restul populației, cea mai mare diferență din UE (Comisia Europeană).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ro"/>
              <a:t>Tehnologie</a:t>
            </a:r>
            <a:r>
              <a:rPr lang="ro"/>
              <a:t>: 60% dintre persoanele cu dizabilități din UE au nevoie de tehnologie pentru a accesa servicii esențiale (Comisia Europeană).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ro"/>
              <a:t>Accesibilitate urbană</a:t>
            </a:r>
            <a:r>
              <a:rPr lang="ro"/>
              <a:t>: 555 instituții/asociații din România sprijină persoanele cu dizabilități, majoritatea fiind centre de reabilitare (CECCAR Business Magazine)</a:t>
            </a:r>
            <a:endParaRPr sz="2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03150" y="97975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Personas - ION POPESCU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94575" y="3015625"/>
            <a:ext cx="30000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o" sz="1100"/>
              <a:t>Vârstă</a:t>
            </a:r>
            <a:r>
              <a:rPr lang="ro" sz="1100"/>
              <a:t>: 29 ani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o" sz="1100"/>
              <a:t>Locație</a:t>
            </a:r>
            <a:r>
              <a:rPr lang="ro" sz="1100"/>
              <a:t>: Bucuresti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o" sz="1100"/>
              <a:t>Stadiu de viață</a:t>
            </a:r>
            <a:r>
              <a:rPr lang="ro" sz="1100"/>
              <a:t>: Necăsătorit, locuiește singur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o" sz="1100"/>
              <a:t>Dizabilitate</a:t>
            </a:r>
            <a:r>
              <a:rPr lang="ro" sz="1100"/>
              <a:t>: Folosește un scaun cu rotile din cauza unei leziuni ale coloanei vertebrale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o" sz="1100"/>
              <a:t>Job</a:t>
            </a:r>
            <a:r>
              <a:rPr lang="ro" sz="1100"/>
              <a:t>: Specialist IT în suport tehnic, muncă de la distanță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988500" y="846175"/>
            <a:ext cx="3484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MOTIVAȚII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Independență</a:t>
            </a:r>
            <a:r>
              <a:rPr lang="ro" sz="1100"/>
              <a:t> – Dorința de a trăi pe cont propriu și de a se deplasa singur.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Productivitate și Eficiență</a:t>
            </a:r>
            <a:r>
              <a:rPr lang="ro" sz="1100"/>
              <a:t> – Soluții rapide și ușor de folosit pentru navigare urbană.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Incluziune și Accesibilitate</a:t>
            </a:r>
            <a:r>
              <a:rPr lang="ro" sz="1100"/>
              <a:t> – Dedicat schimbărilor care sprijină accesibilitatea pentru întreaga comunitate.</a:t>
            </a:r>
            <a:endParaRPr sz="1100"/>
          </a:p>
        </p:txBody>
      </p:sp>
      <p:sp>
        <p:nvSpPr>
          <p:cNvPr id="91" name="Google Shape;91;p18"/>
          <p:cNvSpPr txBox="1"/>
          <p:nvPr/>
        </p:nvSpPr>
        <p:spPr>
          <a:xfrm>
            <a:off x="4988500" y="2722350"/>
            <a:ext cx="30000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NEVOI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Informații Fiabile, în Timp Real</a:t>
            </a:r>
            <a:br>
              <a:rPr b="1" lang="ro" sz="1100"/>
            </a:br>
            <a:r>
              <a:rPr lang="ro" sz="1100"/>
              <a:t>Date actualizate despre rute accesibile și obstacole (ex. construcții, lifturi defecte).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Planificare Fără Efort</a:t>
            </a:r>
            <a:br>
              <a:rPr b="1" lang="ro" sz="1100"/>
            </a:br>
            <a:r>
              <a:rPr lang="ro" sz="1100"/>
              <a:t>Aplicație care generează rapid trasee fără trepte și identifică locuri accesibile, economisind timp.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Conexiune Socială</a:t>
            </a:r>
            <a:br>
              <a:rPr b="1" lang="ro" sz="1100"/>
            </a:br>
            <a:r>
              <a:rPr lang="ro" sz="1100"/>
              <a:t>Oportunitatea de a explora orașul și de a se întâlni cu prietenii în locuri prietenoase pentru utilizatorii de scaune cu rotile.</a:t>
            </a:r>
            <a:endParaRPr sz="11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5" y="846175"/>
            <a:ext cx="2317750" cy="21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73600" y="41825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Personas - Ana Duta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304800" y="2944025"/>
            <a:ext cx="30951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o" sz="1100"/>
              <a:t>Vârstă</a:t>
            </a:r>
            <a:r>
              <a:rPr lang="ro" sz="1100"/>
              <a:t>: 55 ani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o" sz="1100"/>
              <a:t>Locație</a:t>
            </a:r>
            <a:r>
              <a:rPr lang="ro" sz="1100"/>
              <a:t>: Pitesti, Arges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o" sz="1100"/>
              <a:t>Stadiu de viață</a:t>
            </a:r>
            <a:r>
              <a:rPr lang="ro" sz="1100"/>
              <a:t>: Căsătorită, copii adulți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o" sz="1100"/>
              <a:t>Dizabilitate</a:t>
            </a:r>
            <a:r>
              <a:rPr lang="ro" sz="1100"/>
              <a:t>: Nevăzătoare legal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o" sz="1100"/>
              <a:t>Job</a:t>
            </a:r>
            <a:r>
              <a:rPr lang="ro" sz="1100"/>
              <a:t>: Profesor pensionar, voluntar în comunitate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228025" y="1032450"/>
            <a:ext cx="300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MOTIVAȚII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Independență</a:t>
            </a:r>
            <a:r>
              <a:rPr lang="ro" sz="1100"/>
              <a:t> – Vrea să fie activă și autonomă, în ciuda pierderii vederii.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Conexiune cu familia</a:t>
            </a:r>
            <a:r>
              <a:rPr lang="ro" sz="1100"/>
              <a:t> – Își dorește rute sigure pentru a-și vizita nepoții și copiii.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Învățare continuă</a:t>
            </a:r>
            <a:r>
              <a:rPr lang="ro" sz="1100"/>
              <a:t> – Adaptează tehnologia pentru mobilitate și implicare socială.</a:t>
            </a:r>
            <a:endParaRPr sz="1100"/>
          </a:p>
        </p:txBody>
      </p:sp>
      <p:sp>
        <p:nvSpPr>
          <p:cNvPr id="100" name="Google Shape;100;p19"/>
          <p:cNvSpPr txBox="1"/>
          <p:nvPr/>
        </p:nvSpPr>
        <p:spPr>
          <a:xfrm>
            <a:off x="5228025" y="2944025"/>
            <a:ext cx="3000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NEVOI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Navigare Vocală Detaliată</a:t>
            </a:r>
            <a:r>
              <a:rPr lang="ro" sz="1100"/>
              <a:t> – Ghidaj vocal în timp real pentru deplasare sigură în zone aglomerate.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Actualizări Fiabile</a:t>
            </a:r>
            <a:r>
              <a:rPr lang="ro" sz="1100"/>
              <a:t> – Informații precise despre închideri de străzi și modificări în transport.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Interacțiuni Sociale Accesibile</a:t>
            </a:r>
            <a:r>
              <a:rPr lang="ro" sz="1100"/>
              <a:t> – Locuri cu iluminare adecvată și suport auditiv pentru întâlniri cu prietenii și familia.</a:t>
            </a:r>
            <a:endParaRPr sz="11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00" y="790025"/>
            <a:ext cx="2153999" cy="21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03150" y="153675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Personas - MIHAI TALPAN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04800" y="2727375"/>
            <a:ext cx="30000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ro" sz="1100"/>
              <a:t>Vârstă</a:t>
            </a:r>
            <a:r>
              <a:rPr lang="ro" sz="1100"/>
              <a:t>: 40 ani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o" sz="1100"/>
              <a:t>Locație</a:t>
            </a:r>
            <a:r>
              <a:rPr lang="ro" sz="1100"/>
              <a:t>: Cluj-Napoca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o" sz="1100"/>
              <a:t>Stadiu de viață</a:t>
            </a:r>
            <a:r>
              <a:rPr lang="ro" sz="1100"/>
              <a:t>: Necăsătorit, locuiește cu un prieten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o" sz="1100"/>
              <a:t>Dizabilitate</a:t>
            </a:r>
            <a:r>
              <a:rPr lang="ro" sz="1100"/>
              <a:t>: Surd, utilizează limbajul semnelor pentru comunicare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ro" sz="1100"/>
              <a:t>Job</a:t>
            </a:r>
            <a:r>
              <a:rPr lang="ro" sz="1100"/>
              <a:t>: Graphic designer freelance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5213950" y="901875"/>
            <a:ext cx="3000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MOTIVAȚII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Comunicare Eficientă</a:t>
            </a:r>
            <a:r>
              <a:rPr lang="ro" sz="1100"/>
              <a:t> – Acces la tehnologie pentru o comunicare fără bariere în viața personală și profesională.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Integrare Socială</a:t>
            </a:r>
            <a:r>
              <a:rPr lang="ro" sz="1100"/>
              <a:t> – Participare activă la evenimente, fără să se simtă izolat.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Carieră și Dezvoltare Profesională</a:t>
            </a:r>
            <a:r>
              <a:rPr lang="ro" sz="1100"/>
              <a:t> – Dedicat carierei de graphic designer și extinderii rețelei de clienți.</a:t>
            </a:r>
            <a:endParaRPr sz="1100"/>
          </a:p>
        </p:txBody>
      </p:sp>
      <p:sp>
        <p:nvSpPr>
          <p:cNvPr id="109" name="Google Shape;109;p20"/>
          <p:cNvSpPr txBox="1"/>
          <p:nvPr/>
        </p:nvSpPr>
        <p:spPr>
          <a:xfrm>
            <a:off x="5213950" y="2835950"/>
            <a:ext cx="3000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NEVOI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Accesibilitate Digitală</a:t>
            </a:r>
            <a:r>
              <a:rPr lang="ro" sz="1100"/>
              <a:t> – Aplicații cu subtitrări precise și traducere din limbajul semnelor, mai ales în locuri publice.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Indicații Vizuale în Timp Real</a:t>
            </a:r>
            <a:r>
              <a:rPr lang="ro" sz="1100"/>
              <a:t> – Navigare urbană facilitată de indicații vizuale actualizate constant.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100"/>
              <a:t>Spații Sociale Accesibile</a:t>
            </a:r>
            <a:r>
              <a:rPr lang="ro" sz="1100"/>
              <a:t> – Locuri cu suport auditiv, interpreți și sisteme de amplificare pentru o participare confortabilă la evenimente.</a:t>
            </a:r>
            <a:endParaRPr sz="11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425" y="841175"/>
            <a:ext cx="2112750" cy="21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USER STORIES - ION POPESCU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581450" y="1254150"/>
            <a:ext cx="8060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ro" sz="1700"/>
              <a:t>Navigarea prin Oraș</a:t>
            </a:r>
            <a:br>
              <a:rPr b="1" lang="ro" sz="1700"/>
            </a:br>
            <a:r>
              <a:rPr lang="ro" sz="1700"/>
              <a:t>Ion a folosit aplicația Movability pentru a găsi rapid o rută accesibilă la un birou din centrul orașului, identificând clădiri cu lifturi funcționale și cafenele accesibile din apropiere.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ro" sz="1700"/>
              <a:t>Militant pentru Schimbare</a:t>
            </a:r>
            <a:br>
              <a:rPr b="1" lang="ro" sz="1700"/>
            </a:br>
            <a:r>
              <a:rPr lang="ro" sz="1700"/>
              <a:t>După ce a găsit rampa blocată la un restaurant, Ion a raportat problema prin Movability, iar restaurantul a făcut ajustările necesare.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ro" sz="1700"/>
              <a:t>Întâlnire Spontană cu Prietenii</a:t>
            </a:r>
            <a:br>
              <a:rPr b="1" lang="ro" sz="1700"/>
            </a:br>
            <a:r>
              <a:rPr lang="ro" sz="1700"/>
              <a:t>Cu ajutorul aplicației, Ion a verificat accesibilitatea unui restaurant și a confirmat că poate ajunge fără dificultăți, participând astfel la cină fără stres.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