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823B3-8069-9AEE-718D-E787175B4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A565C-1BC6-005B-D01A-E516F9B7C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9EE43D-A3AE-DC22-0583-6EACB573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D23B58-7CFC-7597-7DE6-E2FB7A1B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A8584D-7152-9A80-C9EE-E080E147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3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B388F-38F2-9D4D-F25E-AD5DAA44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0BE043-47EF-CE84-C0F6-BFC7BFEE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8BA27-DC46-208B-EBE4-E6007DB1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58883-DFC8-A7D9-C0BC-1DA313CE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7E54A-2C14-5021-0E22-001A9F82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9E5375-7011-16D0-962C-715C2D5DF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C62CD2-147E-6051-AB92-99F6D5D1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7B5D02-2D08-2B90-66C2-750B72E3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028287-0BFD-B14F-58F1-9229C62A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26550-43A6-D845-05E2-BDFAC651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1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8CA42-C618-ED8C-42B4-067469BB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A824F6-DF61-CE5A-DCB1-466548D6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25C6D-5661-71B1-BB39-030A7D75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DED7DE-423B-6FD5-B87E-770DF104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91F434-060A-DB68-C967-F2095AA6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3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05CC63-6183-0F15-E941-867AD00D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7D4F09-73D0-F645-4F74-B4F74675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CD451-3B9C-F0C1-43E4-EFE02407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4C5B8F-676C-0B63-2C57-61BD07FE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62FC0E-F718-E198-1816-8EAFE1C9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9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87BF2-878C-5CDD-9A55-F1A29D7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C326F-D162-8D5E-CB1B-F6D1E80E3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726BA3-833E-3FF0-DAA1-33835CB4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220070-C9C8-962E-7BE4-1919A9DF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257AF6-3FEB-B684-F4E9-5D9BDAF3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6CB2B-2A84-B749-C7B5-97B66170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4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D958C-5785-C9E9-BDF5-40232732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1E1980-FB5F-35D2-A7A1-C3F5D537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18155-B3F3-FC47-D592-6A5FCEC8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A347D3-385A-0666-5F4A-6F1F29114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A98A0D-C86A-8969-BA84-BEF4F1479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EF112E-456D-2D58-57C6-8156825D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5DCDD3-D901-C15C-7974-67FC1E02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5F21D5-48C9-E018-6488-E5B11A80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67516-45E8-555A-D168-1731C8E5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288F67-48E4-CA08-5A36-D34F9CAC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68C5DF-B4CF-F480-8559-6E521354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D5A5DD1-2688-A1FE-32F5-4B29E317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8C6D78-E07B-6B3C-5E1F-123CED55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CE2FCA-DFD6-1BEC-B7AC-C83508D7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0037E-E0F7-4C45-C70E-A0666DBC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71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31256-A702-AAAE-7975-96F74B4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F16D4-8092-CC30-7D81-23F5E758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9B8E6-E454-2F0D-6618-81626C3EC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B92827-4C4B-4A86-DAEB-B857386B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487932-29A8-7E25-742B-89B79337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547C36-C8A5-6CE3-D3BF-9FBBF3FF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63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B7082-3277-E983-9D68-6CC9AA13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886690-AA61-3F16-72A8-2CE780E6F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3085A5-9CF6-766B-5822-002BAFAD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39684-61D2-5DC7-1036-0B549E97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6FBDDF-346A-1A6A-C7EC-6F257F2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EF4D49-FAD1-286B-72FE-C4C0E731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FED8AD-7523-F43E-2CE9-2524769B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2C3BAB-1AFD-76FC-4980-4CC355D2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0C04CD-DC5A-3EF3-614E-983A2EC25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8F9B-3494-45EA-931A-629B680A0B50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5FB2E1-4735-9443-FEB6-142A589E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E86A40-2C5D-2C0D-477B-1B81788AC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FE0B-1B4C-4AAD-9DB4-C7247DB9FC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3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BD38C9D-1C45-DC79-6562-0D39DA02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93" y="71325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予捷 林</dc:creator>
  <cp:lastModifiedBy>予捷 林</cp:lastModifiedBy>
  <cp:revision>1</cp:revision>
  <dcterms:created xsi:type="dcterms:W3CDTF">2023-04-15T13:41:30Z</dcterms:created>
  <dcterms:modified xsi:type="dcterms:W3CDTF">2023-04-15T14:21:40Z</dcterms:modified>
</cp:coreProperties>
</file>