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67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0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69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114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99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12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42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90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51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24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7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65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28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76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7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79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8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FE80E5-BB49-4784-B1B2-D13BB7828304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181F6A-08BA-4F6D-AA89-039D8200D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16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Historia con decisiones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Renata Romero</a:t>
            </a:r>
          </a:p>
          <a:p>
            <a:r>
              <a:rPr lang="es-MX" dirty="0" smtClean="0"/>
              <a:t>Daniela Dueñas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89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utilizamos del curso?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smtClean="0"/>
              <a:t>Recursividad</a:t>
            </a:r>
          </a:p>
          <a:p>
            <a:r>
              <a:rPr lang="es-MX" sz="3600" dirty="0" smtClean="0"/>
              <a:t>Árboles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80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Árboles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4792009" y="1607685"/>
            <a:ext cx="1985935" cy="1133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8150716" y="3094232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9077708" y="4155821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7808846" y="5221317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10038720" y="5260189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7325871" y="4171251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8878704" y="5260189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6679666" y="5229815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/>
          <p:cNvSpPr/>
          <p:nvPr/>
        </p:nvSpPr>
        <p:spPr>
          <a:xfrm>
            <a:off x="3424527" y="3238287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/>
          <p:cNvSpPr/>
          <p:nvPr/>
        </p:nvSpPr>
        <p:spPr>
          <a:xfrm>
            <a:off x="4108268" y="4177630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2839406" y="5243126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/>
          <p:cNvSpPr/>
          <p:nvPr/>
        </p:nvSpPr>
        <p:spPr>
          <a:xfrm>
            <a:off x="5069280" y="5281998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/>
          <p:cNvSpPr/>
          <p:nvPr/>
        </p:nvSpPr>
        <p:spPr>
          <a:xfrm>
            <a:off x="2356431" y="4193060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/>
          <p:cNvSpPr/>
          <p:nvPr/>
        </p:nvSpPr>
        <p:spPr>
          <a:xfrm>
            <a:off x="3909264" y="5281998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/>
          <p:cNvSpPr/>
          <p:nvPr/>
        </p:nvSpPr>
        <p:spPr>
          <a:xfrm>
            <a:off x="1710226" y="5251624"/>
            <a:ext cx="683741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de flecha 31"/>
          <p:cNvCxnSpPr>
            <a:endCxn id="24" idx="7"/>
          </p:cNvCxnSpPr>
          <p:nvPr/>
        </p:nvCxnSpPr>
        <p:spPr>
          <a:xfrm flipH="1">
            <a:off x="4008136" y="2436403"/>
            <a:ext cx="876902" cy="888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4" idx="3"/>
            <a:endCxn id="28" idx="7"/>
          </p:cNvCxnSpPr>
          <p:nvPr/>
        </p:nvCxnSpPr>
        <p:spPr>
          <a:xfrm flipH="1">
            <a:off x="2940040" y="3744550"/>
            <a:ext cx="584619" cy="53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3"/>
          </p:cNvCxnSpPr>
          <p:nvPr/>
        </p:nvCxnSpPr>
        <p:spPr>
          <a:xfrm flipH="1">
            <a:off x="2137267" y="4699323"/>
            <a:ext cx="319296" cy="582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4" idx="5"/>
          </p:cNvCxnSpPr>
          <p:nvPr/>
        </p:nvCxnSpPr>
        <p:spPr>
          <a:xfrm>
            <a:off x="4008136" y="3744550"/>
            <a:ext cx="314116" cy="43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28" idx="5"/>
            <a:endCxn id="26" idx="0"/>
          </p:cNvCxnSpPr>
          <p:nvPr/>
        </p:nvCxnSpPr>
        <p:spPr>
          <a:xfrm>
            <a:off x="2940040" y="4699323"/>
            <a:ext cx="241237" cy="54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29" idx="0"/>
          </p:cNvCxnSpPr>
          <p:nvPr/>
        </p:nvCxnSpPr>
        <p:spPr>
          <a:xfrm flipH="1">
            <a:off x="4251135" y="4762190"/>
            <a:ext cx="71117" cy="519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25" idx="5"/>
            <a:endCxn id="27" idx="1"/>
          </p:cNvCxnSpPr>
          <p:nvPr/>
        </p:nvCxnSpPr>
        <p:spPr>
          <a:xfrm>
            <a:off x="4691877" y="4683893"/>
            <a:ext cx="477535" cy="684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6" idx="1"/>
          </p:cNvCxnSpPr>
          <p:nvPr/>
        </p:nvCxnSpPr>
        <p:spPr>
          <a:xfrm>
            <a:off x="6679666" y="2436403"/>
            <a:ext cx="1571182" cy="74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6" idx="3"/>
            <a:endCxn id="16" idx="0"/>
          </p:cNvCxnSpPr>
          <p:nvPr/>
        </p:nvCxnSpPr>
        <p:spPr>
          <a:xfrm flipH="1">
            <a:off x="7667742" y="3600495"/>
            <a:ext cx="583106" cy="570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6" idx="3"/>
            <a:endCxn id="23" idx="0"/>
          </p:cNvCxnSpPr>
          <p:nvPr/>
        </p:nvCxnSpPr>
        <p:spPr>
          <a:xfrm flipH="1">
            <a:off x="7021537" y="4677514"/>
            <a:ext cx="404466" cy="552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16" idx="5"/>
            <a:endCxn id="14" idx="0"/>
          </p:cNvCxnSpPr>
          <p:nvPr/>
        </p:nvCxnSpPr>
        <p:spPr>
          <a:xfrm>
            <a:off x="7909480" y="4677514"/>
            <a:ext cx="241237" cy="54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6" idx="5"/>
            <a:endCxn id="10" idx="1"/>
          </p:cNvCxnSpPr>
          <p:nvPr/>
        </p:nvCxnSpPr>
        <p:spPr>
          <a:xfrm>
            <a:off x="8734325" y="3600495"/>
            <a:ext cx="443515" cy="642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0" idx="4"/>
            <a:endCxn id="20" idx="0"/>
          </p:cNvCxnSpPr>
          <p:nvPr/>
        </p:nvCxnSpPr>
        <p:spPr>
          <a:xfrm flipH="1">
            <a:off x="9220575" y="4748945"/>
            <a:ext cx="199004" cy="51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10" idx="5"/>
            <a:endCxn id="15" idx="1"/>
          </p:cNvCxnSpPr>
          <p:nvPr/>
        </p:nvCxnSpPr>
        <p:spPr>
          <a:xfrm>
            <a:off x="9661317" y="4662084"/>
            <a:ext cx="477535" cy="684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64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17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Sala de reuniones Ion</vt:lpstr>
      <vt:lpstr>Historia con decisiones</vt:lpstr>
      <vt:lpstr>¿Qué utilizamos del curso?</vt:lpstr>
      <vt:lpstr>Árboles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con decisiones</dc:title>
  <dc:creator>ROMERO MENDOZA, RENATA DANIELA</dc:creator>
  <cp:lastModifiedBy>ROMERO MENDOZA, RENATA DANIELA</cp:lastModifiedBy>
  <cp:revision>2</cp:revision>
  <dcterms:created xsi:type="dcterms:W3CDTF">2015-05-14T23:23:13Z</dcterms:created>
  <dcterms:modified xsi:type="dcterms:W3CDTF">2015-05-14T23:32:18Z</dcterms:modified>
</cp:coreProperties>
</file>