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62E8E45-7CF4-49EF-8019-0E8B995E8EC2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Красивая текстовая (и с картинками) презентация результатов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Сулейманова Р.В.</a:t>
            </a:r>
          </a:p>
          <a:p>
            <a:pPr algn="r"/>
            <a:r>
              <a:rPr lang="ru-RU" dirty="0" smtClean="0"/>
              <a:t>Группа 108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9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5918" y="347837"/>
            <a:ext cx="10387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Задача 1</a:t>
            </a:r>
          </a:p>
          <a:p>
            <a:pPr algn="ctr"/>
            <a:r>
              <a:rPr lang="ru-RU" sz="2800" dirty="0" err="1" smtClean="0"/>
              <a:t>Хэширование</a:t>
            </a:r>
            <a:endParaRPr lang="ru-RU" sz="2800" dirty="0" smtClean="0"/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На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вход подаются фрагменты из книги «Гордость и предубеждение» по 100 символов.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Каждая функция выполняет свой пункт из задания.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В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en-US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Ex1_c</a:t>
            </a:r>
            <a:r>
              <a:rPr lang="ru-RU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проведен эксперимент на основе 50-ти фрагментов из книги.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Результат показал 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а)0</a:t>
            </a:r>
            <a:endParaRPr lang="ru-RU" sz="2800" dirty="0">
              <a:latin typeface="Bahnschrift Light Condensed" panose="020B0502040204020203" pitchFamily="34" charset="0"/>
            </a:endParaRPr>
          </a:p>
          <a:p>
            <a:r>
              <a:rPr lang="ru-RU" sz="2800" dirty="0" smtClean="0">
                <a:latin typeface="Bahnschrift Light Condensed" panose="020B0502040204020203" pitchFamily="34" charset="0"/>
              </a:rPr>
              <a:t>б)0</a:t>
            </a:r>
          </a:p>
          <a:p>
            <a:r>
              <a:rPr lang="ru-RU" sz="2800" dirty="0" smtClean="0">
                <a:latin typeface="Bahnschrift Light Condensed" panose="020B0502040204020203" pitchFamily="34" charset="0"/>
              </a:rPr>
              <a:t>Значит из 50-ти фрагментов ни в одном не совпали результаты функций (а) и (б)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5918" y="347837"/>
            <a:ext cx="10387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Задача </a:t>
            </a:r>
            <a:r>
              <a:rPr lang="ru-RU" sz="2800" dirty="0" smtClean="0"/>
              <a:t>2</a:t>
            </a:r>
            <a:endParaRPr lang="ru-RU" sz="2800" dirty="0" smtClean="0"/>
          </a:p>
          <a:p>
            <a:pPr algn="ctr"/>
            <a:r>
              <a:rPr lang="ru-RU" sz="2800" dirty="0" smtClean="0"/>
              <a:t>Симметричное шифрование</a:t>
            </a:r>
            <a:endParaRPr lang="ru-RU" sz="2800" dirty="0" smtClean="0"/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На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вход подается строка из книги «Гордость и предубеждение» в 100 символов.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Каждая функция выполняет свой пункт из задания.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Я использовала сдвиг вправо на 5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В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функции </a:t>
            </a:r>
            <a:r>
              <a:rPr lang="en-US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Ex</a:t>
            </a:r>
            <a:r>
              <a:rPr lang="ru-RU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_c</a:t>
            </a:r>
            <a:r>
              <a:rPr lang="ru-RU" sz="2800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я дублировала некоторые символы, которые встречаются не так часто.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Ну вроде получилось немного изменить неравномерность</a:t>
            </a:r>
          </a:p>
          <a:p>
            <a:endParaRPr lang="ru-RU" sz="2400" dirty="0">
              <a:latin typeface="Bahnschrift Light Condensed" panose="020B0502040204020203" pitchFamily="34" charset="0"/>
            </a:endParaRPr>
          </a:p>
          <a:p>
            <a:endParaRPr lang="ru-RU" sz="2400" dirty="0" smtClean="0">
              <a:latin typeface="Bahnschrift Light Condensed" panose="020B0502040204020203" pitchFamily="34" charset="0"/>
            </a:endParaRP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Все результаты вывода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закомменчены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снизу программ </a:t>
            </a:r>
            <a:r>
              <a:rPr lang="en-US" sz="2400" dirty="0">
                <a:latin typeface="Bahnschrift Light Condensed" panose="020B0502040204020203" pitchFamily="34" charset="0"/>
              </a:rPr>
              <a:t>.</a:t>
            </a:r>
            <a:r>
              <a:rPr lang="en-US" sz="2400" dirty="0" err="1" smtClean="0">
                <a:latin typeface="Bahnschrift Light Condensed" panose="020B0502040204020203" pitchFamily="34" charset="0"/>
              </a:rPr>
              <a:t>cpp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на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гитхабе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33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197</TotalTime>
  <Words>139</Words>
  <Application>Microsoft Office PowerPoint</Application>
  <PresentationFormat>Широкоэкранный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Light Condensed</vt:lpstr>
      <vt:lpstr>Corbel</vt:lpstr>
      <vt:lpstr>Gill Sans MT</vt:lpstr>
      <vt:lpstr>Parcel</vt:lpstr>
      <vt:lpstr>Красивая текстовая (и с картинками) презентация результатов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Красивая текстовая (и с картинками) презентация результатов</dc:title>
  <dc:creator>Рената</dc:creator>
  <cp:lastModifiedBy>Рената</cp:lastModifiedBy>
  <cp:revision>4</cp:revision>
  <dcterms:created xsi:type="dcterms:W3CDTF">2023-03-15T20:35:28Z</dcterms:created>
  <dcterms:modified xsi:type="dcterms:W3CDTF">2023-03-16T21:03:08Z</dcterms:modified>
</cp:coreProperties>
</file>