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-52"/>
      <p:regular r:id="rId14"/>
      <p:bold r:id="rId15"/>
      <p:italic r:id="rId16"/>
      <p:boldItalic r:id="rId17"/>
    </p:embeddedFont>
    <p:embeddedFont>
      <p:font typeface="Montserrat Alternates" panose="020B0604020202020204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e1c41f5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e1c41f5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ab1d304709ea5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ab1d304709ea5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e1c41f5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e1c41f5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e1c41f5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e1c41f5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e1c41f5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e1c41f5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e1c41f5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e1c41f5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Alternates"/>
                <a:ea typeface="Montserrat Alternates"/>
                <a:cs typeface="Montserrat Alternates"/>
                <a:sym typeface="Montserrat Alternates"/>
              </a:rPr>
              <a:t>Dinozavrik</a:t>
            </a:r>
            <a:endParaRPr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Валеева Рената</a:t>
            </a:r>
            <a:r>
              <a:rPr lang="en-GB" dirty="0" smtClean="0"/>
              <a:t>, </a:t>
            </a:r>
            <a:r>
              <a:rPr lang="en-GB" dirty="0"/>
              <a:t>10 </a:t>
            </a:r>
            <a:r>
              <a:rPr lang="en-GB" dirty="0" err="1"/>
              <a:t>класс</a:t>
            </a:r>
            <a:r>
              <a:rPr lang="en-GB" dirty="0"/>
              <a:t>, </a:t>
            </a:r>
            <a:r>
              <a:rPr lang="en-GB" dirty="0" err="1"/>
              <a:t>Казань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Alternates"/>
                <a:ea typeface="Montserrat Alternates"/>
                <a:cs typeface="Montserrat Alternates"/>
                <a:sym typeface="Montserrat Alternates"/>
              </a:rPr>
              <a:t>У вас когда нибудь отключался интернет?</a:t>
            </a:r>
            <a:endParaRPr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latin typeface="Montserrat Alternates"/>
                <a:ea typeface="Montserrat Alternates"/>
                <a:cs typeface="Montserrat Alternates"/>
                <a:sym typeface="Montserrat Alternates"/>
              </a:rPr>
              <a:t>Игра сделана по подобию игры из браузера Google Chrome, которая открывается при отключении интернета.</a:t>
            </a:r>
            <a:endParaRPr sz="2000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Alternates"/>
                <a:ea typeface="Montserrat Alternates"/>
                <a:cs typeface="Montserrat Alternates"/>
                <a:sym typeface="Montserrat Alternates"/>
              </a:rPr>
              <a:t>Кому будет интересна эта игра?</a:t>
            </a:r>
            <a:endParaRPr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100">
                <a:latin typeface="Montserrat Alternates"/>
                <a:ea typeface="Montserrat Alternates"/>
                <a:cs typeface="Montserrat Alternates"/>
                <a:sym typeface="Montserrat Alternates"/>
              </a:rPr>
              <a:t>Для детей эту игру можно использовать в качестве тренажёра своей реакции и моторики. Для взрослых эта игра может выступать в качестве антистресса после тяжелого дня.</a:t>
            </a:r>
            <a:endParaRPr sz="2100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Alternates"/>
                <a:ea typeface="Montserrat Alternates"/>
                <a:cs typeface="Montserrat Alternates"/>
                <a:sym typeface="Montserrat Alternates"/>
              </a:rPr>
              <a:t>Скриншоты</a:t>
            </a:r>
            <a:endParaRPr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652" y="1421075"/>
            <a:ext cx="4126950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Alternates"/>
                <a:ea typeface="Montserrat Alternates"/>
                <a:cs typeface="Montserrat Alternates"/>
                <a:sym typeface="Montserrat Alternates"/>
              </a:rPr>
              <a:t>Скриншоты</a:t>
            </a:r>
            <a:endParaRPr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675" y="1397825"/>
            <a:ext cx="379890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Alternates"/>
                <a:ea typeface="Montserrat Alternates"/>
                <a:cs typeface="Montserrat Alternates"/>
                <a:sym typeface="Montserrat Alternates"/>
              </a:rPr>
              <a:t>Скриншоты</a:t>
            </a:r>
            <a:endParaRPr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200" y="1421075"/>
            <a:ext cx="3745852" cy="2943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Alternates"/>
                <a:ea typeface="Montserrat Alternates"/>
                <a:cs typeface="Montserrat Alternates"/>
                <a:sym typeface="Montserrat Alternates"/>
              </a:rPr>
              <a:t>Скриншоты</a:t>
            </a:r>
            <a:endParaRPr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088" y="1404900"/>
            <a:ext cx="377607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Экран (16:9)</PresentationFormat>
  <Paragraphs>11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Lato</vt:lpstr>
      <vt:lpstr>Raleway</vt:lpstr>
      <vt:lpstr>Montserrat Alternates</vt:lpstr>
      <vt:lpstr>Arial</vt:lpstr>
      <vt:lpstr>Streamline</vt:lpstr>
      <vt:lpstr>Dinozavrik</vt:lpstr>
      <vt:lpstr>У вас когда нибудь отключался интернет?</vt:lpstr>
      <vt:lpstr>Кому будет интересна эта игра?</vt:lpstr>
      <vt:lpstr>Скриншоты</vt:lpstr>
      <vt:lpstr>Скриншоты</vt:lpstr>
      <vt:lpstr>Скриншоты</vt:lpstr>
      <vt:lpstr>Скриншоты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Dinozavrik</dc:title>
  <cp:lastModifiedBy>Фарид</cp:lastModifiedBy>
  <cp:revision>1</cp:revision>
  <dcterms:modified xsi:type="dcterms:W3CDTF">2021-03-01T18:05:38Z</dcterms:modified>
</cp:coreProperties>
</file>