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77"/>
    <p:restoredTop sz="94674"/>
  </p:normalViewPr>
  <p:slideViewPr>
    <p:cSldViewPr snapToGrid="0" snapToObjects="1">
      <p:cViewPr varScale="1">
        <p:scale>
          <a:sx n="67" d="100"/>
          <a:sy n="67" d="100"/>
        </p:scale>
        <p:origin x="5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reports/9335634d-4a29-4ddb-9aa4-16cb9f497a39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p.powerbi.com/reports/9335634d-4a29-4ddb-9aa4-16cb9f497a39/ReportSection?pbi_source=PowerPoint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pp.powerbi.com/reports/9335634d-4a29-4ddb-9aa4-16cb9f497a39/ReportSection40e9a4c8e27be991cbc8?pbi_source=PowerPoint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pp.powerbi.com/reports/9335634d-4a29-4ddb-9aa4-16cb9f497a39/ReportSection9796ff15bb7c0b403a5b?pbi_source=PowerPoint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>
                <a:solidFill>
                  <a:srgbClr val="F3C910"/>
                </a:solidFill>
              </a:rPr>
              <a:t>Churn - dashboard powerBi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3/16/2020 10:41:58 AM Romance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3/16/2020 10:17:29 AM Romance Standard Time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Renate Keijzer</cp:lastModifiedBy>
  <cp:revision>2</cp:revision>
  <dcterms:created xsi:type="dcterms:W3CDTF">2016-09-04T11:54:55Z</dcterms:created>
  <dcterms:modified xsi:type="dcterms:W3CDTF">2020-03-16T09:43:17Z</dcterms:modified>
</cp:coreProperties>
</file>