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762"/>
    <a:srgbClr val="262626"/>
    <a:srgbClr val="2E3346"/>
    <a:srgbClr val="181B26"/>
    <a:srgbClr val="292F42"/>
    <a:srgbClr val="353B50"/>
    <a:srgbClr val="222736"/>
    <a:srgbClr val="4951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55453-4AF3-FCEF-ACD3-95F36A2C7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1407DC-D3F3-7E5E-602D-EACFE4FE7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052FE6-6032-B3AD-E9FF-F988D46F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37F9-3BDD-4D93-B20D-547699D7A8EE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4EC6DA-A344-2FB0-CC8F-01698B6B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40E112-E609-30A1-D4B1-66304C04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C277-D03F-4CAA-9F56-1355ACFAED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00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41478-0BCE-6705-2EA9-0AD09DF38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6A49B31-8706-1161-9C71-646F7D26E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9C5DE8-F12D-A864-9154-9D17000CD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37F9-3BDD-4D93-B20D-547699D7A8EE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98B534-B5A4-8A0B-F62B-9A4A3506B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2F888E-37D7-BC58-0CA6-1C29CD01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C277-D03F-4CAA-9F56-1355ACFAED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223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185851-AE61-F658-ED7A-75B530952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3DBB63-F8DC-E45A-AA9F-CBA0BF1EE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00B176-F4E5-0D8C-588A-86BC0A65B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37F9-3BDD-4D93-B20D-547699D7A8EE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CFB033-5BF3-CBE6-0B4C-1F583C5E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94B4F7-BC07-4F5B-B8AC-8FE4EE879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C277-D03F-4CAA-9F56-1355ACFAED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34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9F40F-5806-8C3A-F15B-C076D9094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166459-4D26-0C5E-D302-11011573F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F36101-86F7-9F04-18AD-C12A151F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37F9-3BDD-4D93-B20D-547699D7A8EE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779B17-9E48-DA8C-01EC-00EA294A8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F8424F-06D8-C6F2-0CD8-EE06D079A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C277-D03F-4CAA-9F56-1355ACFAED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7F796-7063-C831-6E53-7017F846B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B0A256-AA93-B617-AF3A-EF12BAF57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F00E30-6388-8D2E-5C47-CB525396E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37F9-3BDD-4D93-B20D-547699D7A8EE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02115B-F130-3959-4BDA-822D28534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BB8025-D574-74D3-3F31-A566AC16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C277-D03F-4CAA-9F56-1355ACFAED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710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F4FA3-20BF-B742-36E4-C2568A954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11D76F-F482-3B19-BCFA-F971AFC77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EC162C-828D-9803-80FA-707E06364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335E13-23DB-0584-2AF7-76392B113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37F9-3BDD-4D93-B20D-547699D7A8EE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CF70F2-BDB4-9C34-ACB8-CED282A4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060C4C-A77C-5B6F-352C-A1FB16F8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C277-D03F-4CAA-9F56-1355ACFAED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22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97D94-A2EB-46FD-2DBF-19E8B8C04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8C568C-DE4B-8F94-4285-673BF0C1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1C76C5-55BC-5DFF-51E9-27B9407CC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52A2E5F-7487-0987-F9E5-C0169C78F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E2F6138-7E77-54AD-A8BF-7E948C6E8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D6EC431-46D5-2CBC-CFCA-4091E2DD8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37F9-3BDD-4D93-B20D-547699D7A8EE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CF1DACB-42AC-A73E-C573-9BD8099F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C9FF3C2-0DB9-D7FF-9D1C-444AB1A7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C277-D03F-4CAA-9F56-1355ACFAED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210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9078A-D9D8-4A00-01F2-C074A86FB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641488-1E95-ACA7-D641-E9488C01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37F9-3BDD-4D93-B20D-547699D7A8EE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FAEBE3A-B4FE-9EF7-D2F0-DE78E787F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6A6DE4C-B53B-25CA-1856-6A288AF5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C277-D03F-4CAA-9F56-1355ACFAED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42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B689CC2-123E-AB4E-6C1B-4B823E387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37F9-3BDD-4D93-B20D-547699D7A8EE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25FA568-3F40-2B36-6574-91DB7B9DE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736A83-94DC-53AE-61E7-FFB56AC96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C277-D03F-4CAA-9F56-1355ACFAED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331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85A074-40E5-2DAC-B2A8-EFA060998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6DFDA2-4507-6176-31F5-1EA6CE85D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F1727AC-9877-AFFA-8B10-4F5ED728A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F52C5F-E599-4B77-D375-6CF9EB19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37F9-3BDD-4D93-B20D-547699D7A8EE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0CEC0C-D689-5A76-C095-77D7361AD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F94DAF-F624-3EF4-78EE-B64CEEB6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C277-D03F-4CAA-9F56-1355ACFAED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42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9845B-8E72-54C3-EA20-CA34F5D3A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8FDC526-3DF5-EB78-BDB6-2ADD817441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11B8BB-3FAA-7AE7-E832-F320FDC7E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FF3DF1-FDFD-8CC3-41C3-F9FC3F929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37F9-3BDD-4D93-B20D-547699D7A8EE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65A075-7EFC-75E2-1243-C791007D2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247740-6647-27CF-91C6-62BE0683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C277-D03F-4CAA-9F56-1355ACFAED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45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979AA4A-1008-82CE-FF6D-D815BDFF6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C95392-B9ED-019F-7BE1-FD79A863E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6C8BF9-B671-A089-9F17-6A6F1AFDB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37F9-3BDD-4D93-B20D-547699D7A8EE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DF2592-B018-4F2B-A413-880DA5781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1242DB-F47F-9F64-AB39-CF74CE604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7C277-D03F-4CAA-9F56-1355ACFAED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10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6A749D5-6B43-AC08-E503-8721949EBD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736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4F8F9CB-1F7D-A6CF-BAB7-831869BDDE47}"/>
              </a:ext>
            </a:extLst>
          </p:cNvPr>
          <p:cNvSpPr>
            <a:spLocks/>
          </p:cNvSpPr>
          <p:nvPr/>
        </p:nvSpPr>
        <p:spPr>
          <a:xfrm>
            <a:off x="435430" y="1213263"/>
            <a:ext cx="3571112" cy="2617200"/>
          </a:xfrm>
          <a:prstGeom prst="roundRect">
            <a:avLst/>
          </a:prstGeom>
          <a:solidFill>
            <a:srgbClr val="404762"/>
          </a:solidFill>
          <a:ln w="12700" cap="sq">
            <a:solidFill>
              <a:srgbClr val="404762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A6B90A5-D2E4-E2A3-2D4A-BC2CA39B3D61}"/>
              </a:ext>
            </a:extLst>
          </p:cNvPr>
          <p:cNvSpPr>
            <a:spLocks/>
          </p:cNvSpPr>
          <p:nvPr/>
        </p:nvSpPr>
        <p:spPr>
          <a:xfrm>
            <a:off x="4212772" y="1213263"/>
            <a:ext cx="7503606" cy="2617200"/>
          </a:xfrm>
          <a:prstGeom prst="roundRect">
            <a:avLst/>
          </a:prstGeom>
          <a:solidFill>
            <a:srgbClr val="404762"/>
          </a:solidFill>
          <a:ln w="12700" cap="sq">
            <a:solidFill>
              <a:srgbClr val="404762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77A8C8F-F51C-4106-F3C7-1622913C00E7}"/>
              </a:ext>
            </a:extLst>
          </p:cNvPr>
          <p:cNvSpPr>
            <a:spLocks/>
          </p:cNvSpPr>
          <p:nvPr/>
        </p:nvSpPr>
        <p:spPr>
          <a:xfrm>
            <a:off x="435430" y="4022065"/>
            <a:ext cx="6022918" cy="2615824"/>
          </a:xfrm>
          <a:prstGeom prst="roundRect">
            <a:avLst/>
          </a:prstGeom>
          <a:solidFill>
            <a:srgbClr val="404762"/>
          </a:solidFill>
          <a:ln w="12700" cap="sq">
            <a:solidFill>
              <a:srgbClr val="404762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4A44DE3-E538-D86E-FBE3-2BB8287C8C4C}"/>
              </a:ext>
            </a:extLst>
          </p:cNvPr>
          <p:cNvSpPr>
            <a:spLocks/>
          </p:cNvSpPr>
          <p:nvPr/>
        </p:nvSpPr>
        <p:spPr>
          <a:xfrm>
            <a:off x="6631603" y="4022065"/>
            <a:ext cx="5084775" cy="2615824"/>
          </a:xfrm>
          <a:prstGeom prst="roundRect">
            <a:avLst/>
          </a:prstGeom>
          <a:solidFill>
            <a:srgbClr val="404762"/>
          </a:solidFill>
          <a:ln w="12700" cap="sq">
            <a:solidFill>
              <a:srgbClr val="404762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96E9F39-D764-B9FB-05DE-2680E701B2A4}"/>
              </a:ext>
            </a:extLst>
          </p:cNvPr>
          <p:cNvSpPr>
            <a:spLocks/>
          </p:cNvSpPr>
          <p:nvPr/>
        </p:nvSpPr>
        <p:spPr>
          <a:xfrm>
            <a:off x="8337911" y="163091"/>
            <a:ext cx="3378467" cy="858570"/>
          </a:xfrm>
          <a:prstGeom prst="roundRect">
            <a:avLst/>
          </a:prstGeom>
          <a:solidFill>
            <a:srgbClr val="404762"/>
          </a:solidFill>
          <a:ln w="12700" cap="sq">
            <a:solidFill>
              <a:srgbClr val="404762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6040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 Minoru</dc:creator>
  <cp:lastModifiedBy>Renato Minoru</cp:lastModifiedBy>
  <cp:revision>12</cp:revision>
  <dcterms:created xsi:type="dcterms:W3CDTF">2024-01-29T14:23:38Z</dcterms:created>
  <dcterms:modified xsi:type="dcterms:W3CDTF">2024-01-29T16:44:53Z</dcterms:modified>
</cp:coreProperties>
</file>