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CA_3926BA01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706" r:id="rId5"/>
    <p:sldMasterId id="2147483712" r:id="rId6"/>
    <p:sldMasterId id="2147483724" r:id="rId7"/>
  </p:sldMasterIdLst>
  <p:notesMasterIdLst>
    <p:notesMasterId r:id="rId25"/>
  </p:notesMasterIdLst>
  <p:handoutMasterIdLst>
    <p:handoutMasterId r:id="rId26"/>
  </p:handoutMasterIdLst>
  <p:sldIdLst>
    <p:sldId id="453" r:id="rId8"/>
    <p:sldId id="449" r:id="rId9"/>
    <p:sldId id="427" r:id="rId10"/>
    <p:sldId id="454" r:id="rId11"/>
    <p:sldId id="455" r:id="rId12"/>
    <p:sldId id="457" r:id="rId13"/>
    <p:sldId id="458" r:id="rId14"/>
    <p:sldId id="452" r:id="rId15"/>
    <p:sldId id="426" r:id="rId16"/>
    <p:sldId id="459" r:id="rId17"/>
    <p:sldId id="460" r:id="rId18"/>
    <p:sldId id="463" r:id="rId19"/>
    <p:sldId id="464" r:id="rId20"/>
    <p:sldId id="465" r:id="rId21"/>
    <p:sldId id="461" r:id="rId22"/>
    <p:sldId id="462" r:id="rId23"/>
    <p:sldId id="466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70F4AFB2-823E-9151-BC74-1F8453E24879}" name="FABIANI RENATO" initials="FR" userId="FABIANI RENAT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B2B92-3216-4D94-95FD-C3524AD128BB}" v="48" dt="2022-12-15T22:16:29.592"/>
    <p1510:client id="{6079D740-0633-47F9-A4CB-22682F33D92A}" v="24" dt="2022-12-15T22:17:41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I RENATO" userId="0753a371-5b70-4c6a-a462-0ecf03f7e021" providerId="ADAL" clId="{2FDB2B92-3216-4D94-95FD-C3524AD128BB}"/>
    <pc:docChg chg="undo custSel addSld delSld modSld">
      <pc:chgData name="FABIANI RENATO" userId="0753a371-5b70-4c6a-a462-0ecf03f7e021" providerId="ADAL" clId="{2FDB2B92-3216-4D94-95FD-C3524AD128BB}" dt="2022-12-15T22:16:34.427" v="216" actId="26606"/>
      <pc:docMkLst>
        <pc:docMk/>
      </pc:docMkLst>
      <pc:sldChg chg="addCm">
        <pc:chgData name="FABIANI RENATO" userId="0753a371-5b70-4c6a-a462-0ecf03f7e021" providerId="ADAL" clId="{2FDB2B92-3216-4D94-95FD-C3524AD128BB}" dt="2022-12-11T13:24:58.454" v="0"/>
        <pc:sldMkLst>
          <pc:docMk/>
          <pc:sldMk cId="958839297" sldId="458"/>
        </pc:sldMkLst>
      </pc:sldChg>
      <pc:sldChg chg="addSp delSp modSp mod">
        <pc:chgData name="FABIANI RENATO" userId="0753a371-5b70-4c6a-a462-0ecf03f7e021" providerId="ADAL" clId="{2FDB2B92-3216-4D94-95FD-C3524AD128BB}" dt="2022-12-15T22:15:49.733" v="202" actId="478"/>
        <pc:sldMkLst>
          <pc:docMk/>
          <pc:sldMk cId="2636203182" sldId="462"/>
        </pc:sldMkLst>
        <pc:picChg chg="add del mod">
          <ac:chgData name="FABIANI RENATO" userId="0753a371-5b70-4c6a-a462-0ecf03f7e021" providerId="ADAL" clId="{2FDB2B92-3216-4D94-95FD-C3524AD128BB}" dt="2022-12-15T22:15:49.733" v="202" actId="478"/>
          <ac:picMkLst>
            <pc:docMk/>
            <pc:sldMk cId="2636203182" sldId="462"/>
            <ac:picMk id="5" creationId="{7BE86098-6880-92F2-8BEE-ED40689E751C}"/>
          </ac:picMkLst>
        </pc:picChg>
      </pc:sldChg>
      <pc:sldChg chg="addSp delSp modSp add mod modClrScheme chgLayout">
        <pc:chgData name="FABIANI RENATO" userId="0753a371-5b70-4c6a-a462-0ecf03f7e021" providerId="ADAL" clId="{2FDB2B92-3216-4D94-95FD-C3524AD128BB}" dt="2022-12-15T22:13:05.515" v="198" actId="1076"/>
        <pc:sldMkLst>
          <pc:docMk/>
          <pc:sldMk cId="1612510712" sldId="463"/>
        </pc:sldMkLst>
        <pc:spChg chg="del mod">
          <ac:chgData name="FABIANI RENATO" userId="0753a371-5b70-4c6a-a462-0ecf03f7e021" providerId="ADAL" clId="{2FDB2B92-3216-4D94-95FD-C3524AD128BB}" dt="2022-12-15T21:53:45.340" v="183" actId="478"/>
          <ac:spMkLst>
            <pc:docMk/>
            <pc:sldMk cId="1612510712" sldId="463"/>
            <ac:spMk id="2" creationId="{9416A8C9-9EB6-43DA-BD3E-58FAC144BF5C}"/>
          </ac:spMkLst>
        </pc:spChg>
        <pc:spChg chg="del">
          <ac:chgData name="FABIANI RENATO" userId="0753a371-5b70-4c6a-a462-0ecf03f7e021" providerId="ADAL" clId="{2FDB2B92-3216-4D94-95FD-C3524AD128BB}" dt="2022-12-13T18:26:40.078" v="2" actId="478"/>
          <ac:spMkLst>
            <pc:docMk/>
            <pc:sldMk cId="1612510712" sldId="463"/>
            <ac:spMk id="3" creationId="{50EACE68-C884-4900-BA05-58DEA1511030}"/>
          </ac:spMkLst>
        </pc:spChg>
        <pc:spChg chg="add del mod">
          <ac:chgData name="FABIANI RENATO" userId="0753a371-5b70-4c6a-a462-0ecf03f7e021" providerId="ADAL" clId="{2FDB2B92-3216-4D94-95FD-C3524AD128BB}" dt="2022-12-15T18:56:27.116" v="7" actId="478"/>
          <ac:spMkLst>
            <pc:docMk/>
            <pc:sldMk cId="1612510712" sldId="463"/>
            <ac:spMk id="3" creationId="{FD8A436F-1E98-6AE7-AA07-C64EF8238B85}"/>
          </ac:spMkLst>
        </pc:spChg>
        <pc:spChg chg="add del mod">
          <ac:chgData name="FABIANI RENATO" userId="0753a371-5b70-4c6a-a462-0ecf03f7e021" providerId="ADAL" clId="{2FDB2B92-3216-4D94-95FD-C3524AD128BB}" dt="2022-12-15T19:53:56.547" v="63" actId="478"/>
          <ac:spMkLst>
            <pc:docMk/>
            <pc:sldMk cId="1612510712" sldId="463"/>
            <ac:spMk id="4" creationId="{0E5C03B9-26B0-4814-A3B6-1A2FB07D21F3}"/>
          </ac:spMkLst>
        </pc:spChg>
        <pc:spChg chg="add del mod">
          <ac:chgData name="FABIANI RENATO" userId="0753a371-5b70-4c6a-a462-0ecf03f7e021" providerId="ADAL" clId="{2FDB2B92-3216-4D94-95FD-C3524AD128BB}" dt="2022-12-15T19:59:44.613" v="113" actId="478"/>
          <ac:spMkLst>
            <pc:docMk/>
            <pc:sldMk cId="1612510712" sldId="463"/>
            <ac:spMk id="5" creationId="{63238E28-FD22-B4BC-6DA8-0A2BBDBCEF08}"/>
          </ac:spMkLst>
        </pc:spChg>
        <pc:spChg chg="add del mod">
          <ac:chgData name="FABIANI RENATO" userId="0753a371-5b70-4c6a-a462-0ecf03f7e021" providerId="ADAL" clId="{2FDB2B92-3216-4D94-95FD-C3524AD128BB}" dt="2022-12-15T19:53:55.838" v="62" actId="478"/>
          <ac:spMkLst>
            <pc:docMk/>
            <pc:sldMk cId="1612510712" sldId="463"/>
            <ac:spMk id="6" creationId="{0248995C-08FD-FED7-9E2B-3EE7A85BA820}"/>
          </ac:spMkLst>
        </pc:spChg>
        <pc:spChg chg="add del mod">
          <ac:chgData name="FABIANI RENATO" userId="0753a371-5b70-4c6a-a462-0ecf03f7e021" providerId="ADAL" clId="{2FDB2B92-3216-4D94-95FD-C3524AD128BB}" dt="2022-12-15T18:58:23.986" v="40"/>
          <ac:spMkLst>
            <pc:docMk/>
            <pc:sldMk cId="1612510712" sldId="463"/>
            <ac:spMk id="7" creationId="{6CA7597D-9978-D98B-B6C8-DE4B1A746BFC}"/>
          </ac:spMkLst>
        </pc:spChg>
        <pc:spChg chg="add del mod">
          <ac:chgData name="FABIANI RENATO" userId="0753a371-5b70-4c6a-a462-0ecf03f7e021" providerId="ADAL" clId="{2FDB2B92-3216-4D94-95FD-C3524AD128BB}" dt="2022-12-15T18:58:34.589" v="44"/>
          <ac:spMkLst>
            <pc:docMk/>
            <pc:sldMk cId="1612510712" sldId="463"/>
            <ac:spMk id="8" creationId="{041B0C43-F7D9-B20F-D7A4-33244C371BEA}"/>
          </ac:spMkLst>
        </pc:spChg>
        <pc:spChg chg="add del mod">
          <ac:chgData name="FABIANI RENATO" userId="0753a371-5b70-4c6a-a462-0ecf03f7e021" providerId="ADAL" clId="{2FDB2B92-3216-4D94-95FD-C3524AD128BB}" dt="2022-12-15T19:53:53.978" v="60" actId="478"/>
          <ac:spMkLst>
            <pc:docMk/>
            <pc:sldMk cId="1612510712" sldId="463"/>
            <ac:spMk id="9" creationId="{534845F5-B5F3-02A3-7086-C5F22C02A8D1}"/>
          </ac:spMkLst>
        </pc:spChg>
        <pc:spChg chg="add del mod">
          <ac:chgData name="FABIANI RENATO" userId="0753a371-5b70-4c6a-a462-0ecf03f7e021" providerId="ADAL" clId="{2FDB2B92-3216-4D94-95FD-C3524AD128BB}" dt="2022-12-15T21:53:50.204" v="184" actId="26606"/>
          <ac:spMkLst>
            <pc:docMk/>
            <pc:sldMk cId="1612510712" sldId="463"/>
            <ac:spMk id="16" creationId="{A32322EE-3CDF-924C-2CFA-2A1671ECBB0B}"/>
          </ac:spMkLst>
        </pc:spChg>
        <pc:picChg chg="add del mod">
          <ac:chgData name="FABIANI RENATO" userId="0753a371-5b70-4c6a-a462-0ecf03f7e021" providerId="ADAL" clId="{2FDB2B92-3216-4D94-95FD-C3524AD128BB}" dt="2022-12-15T20:04:05.010" v="146" actId="478"/>
          <ac:picMkLst>
            <pc:docMk/>
            <pc:sldMk cId="1612510712" sldId="463"/>
            <ac:picMk id="10" creationId="{80B6B844-9FBF-37EE-29B6-2BE79E66D31A}"/>
          </ac:picMkLst>
        </pc:picChg>
        <pc:picChg chg="add del mod">
          <ac:chgData name="FABIANI RENATO" userId="0753a371-5b70-4c6a-a462-0ecf03f7e021" providerId="ADAL" clId="{2FDB2B92-3216-4D94-95FD-C3524AD128BB}" dt="2022-12-15T20:11:14.876" v="169" actId="478"/>
          <ac:picMkLst>
            <pc:docMk/>
            <pc:sldMk cId="1612510712" sldId="463"/>
            <ac:picMk id="12" creationId="{3BB78303-8260-7AF1-55B3-DD1E3BE62B71}"/>
          </ac:picMkLst>
        </pc:picChg>
        <pc:picChg chg="add mod">
          <ac:chgData name="FABIANI RENATO" userId="0753a371-5b70-4c6a-a462-0ecf03f7e021" providerId="ADAL" clId="{2FDB2B92-3216-4D94-95FD-C3524AD128BB}" dt="2022-12-15T22:13:05.515" v="198" actId="1076"/>
          <ac:picMkLst>
            <pc:docMk/>
            <pc:sldMk cId="1612510712" sldId="463"/>
            <ac:picMk id="14" creationId="{FF1B474B-EB29-D9C1-BDE3-E93892A4152B}"/>
          </ac:picMkLst>
        </pc:picChg>
      </pc:sldChg>
      <pc:sldChg chg="addSp delSp modSp new del mod modClrScheme chgLayout">
        <pc:chgData name="FABIANI RENATO" userId="0753a371-5b70-4c6a-a462-0ecf03f7e021" providerId="ADAL" clId="{2FDB2B92-3216-4D94-95FD-C3524AD128BB}" dt="2022-12-15T20:03:09.579" v="145" actId="47"/>
        <pc:sldMkLst>
          <pc:docMk/>
          <pc:sldMk cId="3203078867" sldId="464"/>
        </pc:sldMkLst>
        <pc:spChg chg="add del mod">
          <ac:chgData name="FABIANI RENATO" userId="0753a371-5b70-4c6a-a462-0ecf03f7e021" providerId="ADAL" clId="{2FDB2B92-3216-4D94-95FD-C3524AD128BB}" dt="2022-12-15T19:59:31.725" v="111" actId="20577"/>
          <ac:spMkLst>
            <pc:docMk/>
            <pc:sldMk cId="3203078867" sldId="464"/>
            <ac:spMk id="2" creationId="{7BD8CDEA-A839-9A58-5BC3-86BBA113087C}"/>
          </ac:spMkLst>
        </pc:spChg>
        <pc:spChg chg="add del">
          <ac:chgData name="FABIANI RENATO" userId="0753a371-5b70-4c6a-a462-0ecf03f7e021" providerId="ADAL" clId="{2FDB2B92-3216-4D94-95FD-C3524AD128BB}" dt="2022-12-15T19:56:27.475" v="85" actId="478"/>
          <ac:spMkLst>
            <pc:docMk/>
            <pc:sldMk cId="3203078867" sldId="464"/>
            <ac:spMk id="3" creationId="{BBE3E1EE-B826-6957-72E5-69350BD914DE}"/>
          </ac:spMkLst>
        </pc:spChg>
        <pc:spChg chg="add del mod">
          <ac:chgData name="FABIANI RENATO" userId="0753a371-5b70-4c6a-a462-0ecf03f7e021" providerId="ADAL" clId="{2FDB2B92-3216-4D94-95FD-C3524AD128BB}" dt="2022-12-15T19:57:00.582" v="92" actId="931"/>
          <ac:spMkLst>
            <pc:docMk/>
            <pc:sldMk cId="3203078867" sldId="464"/>
            <ac:spMk id="4" creationId="{EAD06EFA-7DD9-8A2B-E17E-3DE550D0B228}"/>
          </ac:spMkLst>
        </pc:spChg>
        <pc:spChg chg="add del mod">
          <ac:chgData name="FABIANI RENATO" userId="0753a371-5b70-4c6a-a462-0ecf03f7e021" providerId="ADAL" clId="{2FDB2B92-3216-4D94-95FD-C3524AD128BB}" dt="2022-12-15T19:56:01.979" v="71" actId="26606"/>
          <ac:spMkLst>
            <pc:docMk/>
            <pc:sldMk cId="3203078867" sldId="464"/>
            <ac:spMk id="11" creationId="{6AB65B87-D194-E3B4-D33E-4A1906BE354C}"/>
          </ac:spMkLst>
        </pc:spChg>
        <pc:spChg chg="add del mod">
          <ac:chgData name="FABIANI RENATO" userId="0753a371-5b70-4c6a-a462-0ecf03f7e021" providerId="ADAL" clId="{2FDB2B92-3216-4D94-95FD-C3524AD128BB}" dt="2022-12-15T19:56:07.631" v="73" actId="26606"/>
          <ac:spMkLst>
            <pc:docMk/>
            <pc:sldMk cId="3203078867" sldId="464"/>
            <ac:spMk id="13" creationId="{C0C1F74E-BCF6-7739-5B77-E89942D7E81D}"/>
          </ac:spMkLst>
        </pc:spChg>
        <pc:spChg chg="add del mod">
          <ac:chgData name="FABIANI RENATO" userId="0753a371-5b70-4c6a-a462-0ecf03f7e021" providerId="ADAL" clId="{2FDB2B92-3216-4D94-95FD-C3524AD128BB}" dt="2022-12-15T19:56:07.631" v="73" actId="26606"/>
          <ac:spMkLst>
            <pc:docMk/>
            <pc:sldMk cId="3203078867" sldId="464"/>
            <ac:spMk id="14" creationId="{343CFD09-82CF-0C28-9EEB-957C39C92263}"/>
          </ac:spMkLst>
        </pc:spChg>
        <pc:spChg chg="add del mod">
          <ac:chgData name="FABIANI RENATO" userId="0753a371-5b70-4c6a-a462-0ecf03f7e021" providerId="ADAL" clId="{2FDB2B92-3216-4D94-95FD-C3524AD128BB}" dt="2022-12-15T19:56:09.338" v="75" actId="26606"/>
          <ac:spMkLst>
            <pc:docMk/>
            <pc:sldMk cId="3203078867" sldId="464"/>
            <ac:spMk id="15" creationId="{3412AC5B-A50A-B097-73FE-F2A681039515}"/>
          </ac:spMkLst>
        </pc:spChg>
        <pc:spChg chg="add del mod">
          <ac:chgData name="FABIANI RENATO" userId="0753a371-5b70-4c6a-a462-0ecf03f7e021" providerId="ADAL" clId="{2FDB2B92-3216-4D94-95FD-C3524AD128BB}" dt="2022-12-15T19:56:09.338" v="75" actId="26606"/>
          <ac:spMkLst>
            <pc:docMk/>
            <pc:sldMk cId="3203078867" sldId="464"/>
            <ac:spMk id="16" creationId="{B4F6CE2D-3852-6FC7-9D75-7EE3295C2747}"/>
          </ac:spMkLst>
        </pc:spChg>
        <pc:spChg chg="add del mod">
          <ac:chgData name="FABIANI RENATO" userId="0753a371-5b70-4c6a-a462-0ecf03f7e021" providerId="ADAL" clId="{2FDB2B92-3216-4D94-95FD-C3524AD128BB}" dt="2022-12-15T19:56:09.338" v="75" actId="26606"/>
          <ac:spMkLst>
            <pc:docMk/>
            <pc:sldMk cId="3203078867" sldId="464"/>
            <ac:spMk id="17" creationId="{AC4D6C65-B0D0-0C2C-DE98-CBF86654FE29}"/>
          </ac:spMkLst>
        </pc:spChg>
        <pc:spChg chg="add del mod">
          <ac:chgData name="FABIANI RENATO" userId="0753a371-5b70-4c6a-a462-0ecf03f7e021" providerId="ADAL" clId="{2FDB2B92-3216-4D94-95FD-C3524AD128BB}" dt="2022-12-15T19:59:13.111" v="106" actId="478"/>
          <ac:spMkLst>
            <pc:docMk/>
            <pc:sldMk cId="3203078867" sldId="464"/>
            <ac:spMk id="18" creationId="{D1143CCD-120F-8F9C-1272-0C8418B4ACB5}"/>
          </ac:spMkLst>
        </pc:spChg>
        <pc:spChg chg="add del">
          <ac:chgData name="FABIANI RENATO" userId="0753a371-5b70-4c6a-a462-0ecf03f7e021" providerId="ADAL" clId="{2FDB2B92-3216-4D94-95FD-C3524AD128BB}" dt="2022-12-15T19:58:31.500" v="100" actId="22"/>
          <ac:spMkLst>
            <pc:docMk/>
            <pc:sldMk cId="3203078867" sldId="464"/>
            <ac:spMk id="20" creationId="{5F934E19-9FAA-2278-A8D8-C4378B3E4A8C}"/>
          </ac:spMkLst>
        </pc:spChg>
        <pc:spChg chg="add del">
          <ac:chgData name="FABIANI RENATO" userId="0753a371-5b70-4c6a-a462-0ecf03f7e021" providerId="ADAL" clId="{2FDB2B92-3216-4D94-95FD-C3524AD128BB}" dt="2022-12-15T19:58:49.871" v="102" actId="22"/>
          <ac:spMkLst>
            <pc:docMk/>
            <pc:sldMk cId="3203078867" sldId="464"/>
            <ac:spMk id="22" creationId="{C61025B0-797F-DDD3-28D1-D71762A268B2}"/>
          </ac:spMkLst>
        </pc:spChg>
        <pc:picChg chg="add del mod">
          <ac:chgData name="FABIANI RENATO" userId="0753a371-5b70-4c6a-a462-0ecf03f7e021" providerId="ADAL" clId="{2FDB2B92-3216-4D94-95FD-C3524AD128BB}" dt="2022-12-15T19:56:23.947" v="84" actId="931"/>
          <ac:picMkLst>
            <pc:docMk/>
            <pc:sldMk cId="3203078867" sldId="464"/>
            <ac:picMk id="6" creationId="{25D5F484-4AB2-DCDF-5297-F7C4F42F5C6B}"/>
          </ac:picMkLst>
        </pc:picChg>
        <pc:picChg chg="add del mod">
          <ac:chgData name="FABIANI RENATO" userId="0753a371-5b70-4c6a-a462-0ecf03f7e021" providerId="ADAL" clId="{2FDB2B92-3216-4D94-95FD-C3524AD128BB}" dt="2022-12-15T19:56:52.886" v="90" actId="931"/>
          <ac:picMkLst>
            <pc:docMk/>
            <pc:sldMk cId="3203078867" sldId="464"/>
            <ac:picMk id="8" creationId="{676051EA-202C-BE6C-89EC-AB8D47EBD9E0}"/>
          </ac:picMkLst>
        </pc:picChg>
        <pc:picChg chg="add del mod">
          <ac:chgData name="FABIANI RENATO" userId="0753a371-5b70-4c6a-a462-0ecf03f7e021" providerId="ADAL" clId="{2FDB2B92-3216-4D94-95FD-C3524AD128BB}" dt="2022-12-15T19:57:22.130" v="98" actId="478"/>
          <ac:picMkLst>
            <pc:docMk/>
            <pc:sldMk cId="3203078867" sldId="464"/>
            <ac:picMk id="10" creationId="{DF288321-790F-9DF9-E42F-C7821997D0E9}"/>
          </ac:picMkLst>
        </pc:picChg>
        <pc:picChg chg="add del mod">
          <ac:chgData name="FABIANI RENATO" userId="0753a371-5b70-4c6a-a462-0ecf03f7e021" providerId="ADAL" clId="{2FDB2B92-3216-4D94-95FD-C3524AD128BB}" dt="2022-12-15T19:59:37.455" v="112" actId="21"/>
          <ac:picMkLst>
            <pc:docMk/>
            <pc:sldMk cId="3203078867" sldId="464"/>
            <ac:picMk id="1025" creationId="{8ADE45C4-2E32-A357-3FFB-8344ED12EB84}"/>
          </ac:picMkLst>
        </pc:picChg>
      </pc:sldChg>
      <pc:sldChg chg="addSp delSp modSp new mod modClrScheme chgLayout">
        <pc:chgData name="FABIANI RENATO" userId="0753a371-5b70-4c6a-a462-0ecf03f7e021" providerId="ADAL" clId="{2FDB2B92-3216-4D94-95FD-C3524AD128BB}" dt="2022-12-15T21:53:35.317" v="182" actId="1076"/>
        <pc:sldMkLst>
          <pc:docMk/>
          <pc:sldMk cId="3947030380" sldId="464"/>
        </pc:sldMkLst>
        <pc:spChg chg="del">
          <ac:chgData name="FABIANI RENATO" userId="0753a371-5b70-4c6a-a462-0ecf03f7e021" providerId="ADAL" clId="{2FDB2B92-3216-4D94-95FD-C3524AD128BB}" dt="2022-12-15T21:52:49.430" v="178" actId="478"/>
          <ac:spMkLst>
            <pc:docMk/>
            <pc:sldMk cId="3947030380" sldId="464"/>
            <ac:spMk id="2" creationId="{B6784327-7475-D4BC-6130-1DAE1E093482}"/>
          </ac:spMkLst>
        </pc:spChg>
        <pc:spChg chg="del">
          <ac:chgData name="FABIANI RENATO" userId="0753a371-5b70-4c6a-a462-0ecf03f7e021" providerId="ADAL" clId="{2FDB2B92-3216-4D94-95FD-C3524AD128BB}" dt="2022-12-15T21:52:06.690" v="172" actId="478"/>
          <ac:spMkLst>
            <pc:docMk/>
            <pc:sldMk cId="3947030380" sldId="464"/>
            <ac:spMk id="3" creationId="{3EC36694-A4FE-8587-5189-4781E669459D}"/>
          </ac:spMkLst>
        </pc:spChg>
        <pc:spChg chg="del">
          <ac:chgData name="FABIANI RENATO" userId="0753a371-5b70-4c6a-a462-0ecf03f7e021" providerId="ADAL" clId="{2FDB2B92-3216-4D94-95FD-C3524AD128BB}" dt="2022-12-15T21:52:08.384" v="173" actId="478"/>
          <ac:spMkLst>
            <pc:docMk/>
            <pc:sldMk cId="3947030380" sldId="464"/>
            <ac:spMk id="4" creationId="{7EB27140-3861-FC38-512D-88D81AE02431}"/>
          </ac:spMkLst>
        </pc:spChg>
        <pc:picChg chg="add mod">
          <ac:chgData name="FABIANI RENATO" userId="0753a371-5b70-4c6a-a462-0ecf03f7e021" providerId="ADAL" clId="{2FDB2B92-3216-4D94-95FD-C3524AD128BB}" dt="2022-12-15T21:53:35.317" v="182" actId="1076"/>
          <ac:picMkLst>
            <pc:docMk/>
            <pc:sldMk cId="3947030380" sldId="464"/>
            <ac:picMk id="6" creationId="{DA48274D-D7AC-F4B7-BD61-F08F462106A3}"/>
          </ac:picMkLst>
        </pc:picChg>
      </pc:sldChg>
      <pc:sldChg chg="addSp delSp modSp new del mod">
        <pc:chgData name="FABIANI RENATO" userId="0753a371-5b70-4c6a-a462-0ecf03f7e021" providerId="ADAL" clId="{2FDB2B92-3216-4D94-95FD-C3524AD128BB}" dt="2022-12-15T20:07:03.141" v="166" actId="47"/>
        <pc:sldMkLst>
          <pc:docMk/>
          <pc:sldMk cId="1213491267" sldId="465"/>
        </pc:sldMkLst>
        <pc:spChg chg="del">
          <ac:chgData name="FABIANI RENATO" userId="0753a371-5b70-4c6a-a462-0ecf03f7e021" providerId="ADAL" clId="{2FDB2B92-3216-4D94-95FD-C3524AD128BB}" dt="2022-12-15T20:02:29.236" v="137" actId="478"/>
          <ac:spMkLst>
            <pc:docMk/>
            <pc:sldMk cId="1213491267" sldId="465"/>
            <ac:spMk id="2" creationId="{526E84DF-2D04-AFA3-934E-AAEFE43CB24B}"/>
          </ac:spMkLst>
        </pc:spChg>
        <pc:spChg chg="del">
          <ac:chgData name="FABIANI RENATO" userId="0753a371-5b70-4c6a-a462-0ecf03f7e021" providerId="ADAL" clId="{2FDB2B92-3216-4D94-95FD-C3524AD128BB}" dt="2022-12-15T20:02:30.374" v="138" actId="478"/>
          <ac:spMkLst>
            <pc:docMk/>
            <pc:sldMk cId="1213491267" sldId="465"/>
            <ac:spMk id="3" creationId="{81A2B0C7-2D65-B517-55D9-65B1A5201EB7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4" creationId="{11BAC6D7-E97E-19A4-B4D6-8520939B1223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5" creationId="{BC68AEBD-5E57-0D34-E1AC-AFA3ECAC3C2C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6" creationId="{7A79E5D9-29F0-139C-A97C-B839A0650FB1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7" creationId="{8748795F-C5DF-DB7C-BE30-CCEE00E4199B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8" creationId="{298C60A5-D41F-29FD-5DED-EC1CFB7DBE63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9" creationId="{9EC35144-0ED0-FB8E-1C1E-E6AEB15C34CB}"/>
          </ac:spMkLst>
        </pc:spChg>
        <pc:spChg chg="del">
          <ac:chgData name="FABIANI RENATO" userId="0753a371-5b70-4c6a-a462-0ecf03f7e021" providerId="ADAL" clId="{2FDB2B92-3216-4D94-95FD-C3524AD128BB}" dt="2022-12-15T20:02:32.909" v="139" actId="478"/>
          <ac:spMkLst>
            <pc:docMk/>
            <pc:sldMk cId="1213491267" sldId="465"/>
            <ac:spMk id="10" creationId="{EA2B2BE7-4BB0-29B0-CC2F-A325D8FE8E7E}"/>
          </ac:spMkLst>
        </pc:spChg>
        <pc:spChg chg="add mod">
          <ac:chgData name="FABIANI RENATO" userId="0753a371-5b70-4c6a-a462-0ecf03f7e021" providerId="ADAL" clId="{2FDB2B92-3216-4D94-95FD-C3524AD128BB}" dt="2022-12-15T20:02:51.420" v="144" actId="1076"/>
          <ac:spMkLst>
            <pc:docMk/>
            <pc:sldMk cId="1213491267" sldId="465"/>
            <ac:spMk id="12" creationId="{5D2A6636-AD2D-8EB0-0AA6-389769161A18}"/>
          </ac:spMkLst>
        </pc:spChg>
        <pc:picChg chg="add del mod">
          <ac:chgData name="FABIANI RENATO" userId="0753a371-5b70-4c6a-a462-0ecf03f7e021" providerId="ADAL" clId="{2FDB2B92-3216-4D94-95FD-C3524AD128BB}" dt="2022-12-15T20:05:24.442" v="157" actId="478"/>
          <ac:picMkLst>
            <pc:docMk/>
            <pc:sldMk cId="1213491267" sldId="465"/>
            <ac:picMk id="11" creationId="{9FFD03ED-E1E7-E4F6-0535-950E94975683}"/>
          </ac:picMkLst>
        </pc:picChg>
        <pc:picChg chg="add del mod">
          <ac:chgData name="FABIANI RENATO" userId="0753a371-5b70-4c6a-a462-0ecf03f7e021" providerId="ADAL" clId="{2FDB2B92-3216-4D94-95FD-C3524AD128BB}" dt="2022-12-15T20:06:21.712" v="161" actId="478"/>
          <ac:picMkLst>
            <pc:docMk/>
            <pc:sldMk cId="1213491267" sldId="465"/>
            <ac:picMk id="2049" creationId="{69FA9728-4A12-EDED-180E-2ABD946666E7}"/>
          </ac:picMkLst>
        </pc:picChg>
      </pc:sldChg>
      <pc:sldChg chg="addSp delSp modSp new mod modClrScheme chgLayout">
        <pc:chgData name="FABIANI RENATO" userId="0753a371-5b70-4c6a-a462-0ecf03f7e021" providerId="ADAL" clId="{2FDB2B92-3216-4D94-95FD-C3524AD128BB}" dt="2022-12-15T22:12:40.917" v="194" actId="1076"/>
        <pc:sldMkLst>
          <pc:docMk/>
          <pc:sldMk cId="4001474321" sldId="465"/>
        </pc:sldMkLst>
        <pc:spChg chg="del">
          <ac:chgData name="FABIANI RENATO" userId="0753a371-5b70-4c6a-a462-0ecf03f7e021" providerId="ADAL" clId="{2FDB2B92-3216-4D94-95FD-C3524AD128BB}" dt="2022-12-15T22:12:19.642" v="187" actId="26606"/>
          <ac:spMkLst>
            <pc:docMk/>
            <pc:sldMk cId="4001474321" sldId="465"/>
            <ac:spMk id="2" creationId="{6065BE56-555A-C10A-01B4-5AFB72C60A0E}"/>
          </ac:spMkLst>
        </pc:spChg>
        <pc:spChg chg="del">
          <ac:chgData name="FABIANI RENATO" userId="0753a371-5b70-4c6a-a462-0ecf03f7e021" providerId="ADAL" clId="{2FDB2B92-3216-4D94-95FD-C3524AD128BB}" dt="2022-12-15T22:12:19.642" v="187" actId="26606"/>
          <ac:spMkLst>
            <pc:docMk/>
            <pc:sldMk cId="4001474321" sldId="465"/>
            <ac:spMk id="3" creationId="{CF03C5F1-801C-71AD-DA72-9EEF953A26AB}"/>
          </ac:spMkLst>
        </pc:spChg>
        <pc:spChg chg="del">
          <ac:chgData name="FABIANI RENATO" userId="0753a371-5b70-4c6a-a462-0ecf03f7e021" providerId="ADAL" clId="{2FDB2B92-3216-4D94-95FD-C3524AD128BB}" dt="2022-12-15T22:12:15.136" v="186" actId="931"/>
          <ac:spMkLst>
            <pc:docMk/>
            <pc:sldMk cId="4001474321" sldId="465"/>
            <ac:spMk id="4" creationId="{5447DEC9-3974-6B39-2E64-F44AB479CB9B}"/>
          </ac:spMkLst>
        </pc:spChg>
        <pc:spChg chg="add del mod">
          <ac:chgData name="FABIANI RENATO" userId="0753a371-5b70-4c6a-a462-0ecf03f7e021" providerId="ADAL" clId="{2FDB2B92-3216-4D94-95FD-C3524AD128BB}" dt="2022-12-15T22:12:28.759" v="191" actId="478"/>
          <ac:spMkLst>
            <pc:docMk/>
            <pc:sldMk cId="4001474321" sldId="465"/>
            <ac:spMk id="8" creationId="{9CF3CD66-63AA-7704-85E5-E1D23D00AF96}"/>
          </ac:spMkLst>
        </pc:spChg>
        <pc:picChg chg="add del mod">
          <ac:chgData name="FABIANI RENATO" userId="0753a371-5b70-4c6a-a462-0ecf03f7e021" providerId="ADAL" clId="{2FDB2B92-3216-4D94-95FD-C3524AD128BB}" dt="2022-12-15T22:12:27.467" v="190" actId="478"/>
          <ac:picMkLst>
            <pc:docMk/>
            <pc:sldMk cId="4001474321" sldId="465"/>
            <ac:picMk id="6" creationId="{8C71E03E-40B6-84F3-2343-A7F9AD336B30}"/>
          </ac:picMkLst>
        </pc:picChg>
        <pc:picChg chg="add mod">
          <ac:chgData name="FABIANI RENATO" userId="0753a371-5b70-4c6a-a462-0ecf03f7e021" providerId="ADAL" clId="{2FDB2B92-3216-4D94-95FD-C3524AD128BB}" dt="2022-12-15T22:12:40.917" v="194" actId="1076"/>
          <ac:picMkLst>
            <pc:docMk/>
            <pc:sldMk cId="4001474321" sldId="465"/>
            <ac:picMk id="10" creationId="{2955237E-CBD2-A7E4-0E7C-E8E7BE529EB1}"/>
          </ac:picMkLst>
        </pc:picChg>
      </pc:sldChg>
      <pc:sldChg chg="addSp delSp modSp new mod modClrScheme chgLayout">
        <pc:chgData name="FABIANI RENATO" userId="0753a371-5b70-4c6a-a462-0ecf03f7e021" providerId="ADAL" clId="{2FDB2B92-3216-4D94-95FD-C3524AD128BB}" dt="2022-12-15T22:16:34.427" v="216" actId="26606"/>
        <pc:sldMkLst>
          <pc:docMk/>
          <pc:sldMk cId="2265683498" sldId="466"/>
        </pc:sldMkLst>
        <pc:spChg chg="del">
          <ac:chgData name="FABIANI RENATO" userId="0753a371-5b70-4c6a-a462-0ecf03f7e021" providerId="ADAL" clId="{2FDB2B92-3216-4D94-95FD-C3524AD128BB}" dt="2022-12-15T22:16:34.427" v="216" actId="26606"/>
          <ac:spMkLst>
            <pc:docMk/>
            <pc:sldMk cId="2265683498" sldId="466"/>
            <ac:spMk id="2" creationId="{0FF4A863-F618-5DF1-838F-47871CEB8750}"/>
          </ac:spMkLst>
        </pc:spChg>
        <pc:spChg chg="del">
          <ac:chgData name="FABIANI RENATO" userId="0753a371-5b70-4c6a-a462-0ecf03f7e021" providerId="ADAL" clId="{2FDB2B92-3216-4D94-95FD-C3524AD128BB}" dt="2022-12-15T22:16:17.793" v="210" actId="478"/>
          <ac:spMkLst>
            <pc:docMk/>
            <pc:sldMk cId="2265683498" sldId="466"/>
            <ac:spMk id="3" creationId="{7EFB9462-510F-0840-364B-149232389108}"/>
          </ac:spMkLst>
        </pc:spChg>
        <pc:spChg chg="add del">
          <ac:chgData name="FABIANI RENATO" userId="0753a371-5b70-4c6a-a462-0ecf03f7e021" providerId="ADAL" clId="{2FDB2B92-3216-4D94-95FD-C3524AD128BB}" dt="2022-12-15T22:16:15.607" v="209" actId="478"/>
          <ac:spMkLst>
            <pc:docMk/>
            <pc:sldMk cId="2265683498" sldId="466"/>
            <ac:spMk id="4" creationId="{160C0115-8489-505C-6875-3D840377E890}"/>
          </ac:spMkLst>
        </pc:spChg>
        <pc:picChg chg="add del mod">
          <ac:chgData name="FABIANI RENATO" userId="0753a371-5b70-4c6a-a462-0ecf03f7e021" providerId="ADAL" clId="{2FDB2B92-3216-4D94-95FD-C3524AD128BB}" dt="2022-12-15T22:16:09.141" v="208" actId="931"/>
          <ac:picMkLst>
            <pc:docMk/>
            <pc:sldMk cId="2265683498" sldId="466"/>
            <ac:picMk id="6" creationId="{A8A84809-6DCF-63FA-C1E4-FF353312531B}"/>
          </ac:picMkLst>
        </pc:picChg>
        <pc:picChg chg="add mod">
          <ac:chgData name="FABIANI RENATO" userId="0753a371-5b70-4c6a-a462-0ecf03f7e021" providerId="ADAL" clId="{2FDB2B92-3216-4D94-95FD-C3524AD128BB}" dt="2022-12-15T22:16:34.427" v="216" actId="26606"/>
          <ac:picMkLst>
            <pc:docMk/>
            <pc:sldMk cId="2265683498" sldId="466"/>
            <ac:picMk id="8" creationId="{102EB25F-DC8C-B3EE-C707-654F784BD6FA}"/>
          </ac:picMkLst>
        </pc:picChg>
      </pc:sldChg>
      <pc:sldChg chg="new del">
        <pc:chgData name="FABIANI RENATO" userId="0753a371-5b70-4c6a-a462-0ecf03f7e021" providerId="ADAL" clId="{2FDB2B92-3216-4D94-95FD-C3524AD128BB}" dt="2022-12-15T22:16:22.305" v="212" actId="47"/>
        <pc:sldMkLst>
          <pc:docMk/>
          <pc:sldMk cId="1583544967" sldId="467"/>
        </pc:sldMkLst>
      </pc:sldChg>
    </pc:docChg>
  </pc:docChgLst>
  <pc:docChgLst>
    <pc:chgData name="PERNIOLA STEFANO" userId="S::s1098166@studenti.univpm.it::4f5677cc-ad91-4e60-af0e-efb9fda457a8" providerId="AD" clId="Web-{613FBD0E-6748-4E91-851D-AFFEC56943D1}"/>
    <pc:docChg chg="modSld">
      <pc:chgData name="PERNIOLA STEFANO" userId="S::s1098166@studenti.univpm.it::4f5677cc-ad91-4e60-af0e-efb9fda457a8" providerId="AD" clId="Web-{613FBD0E-6748-4E91-851D-AFFEC56943D1}" dt="2022-12-11T14:55:11.735" v="18"/>
      <pc:docMkLst>
        <pc:docMk/>
      </pc:docMkLst>
      <pc:sldChg chg="delSp modSp">
        <pc:chgData name="PERNIOLA STEFANO" userId="S::s1098166@studenti.univpm.it::4f5677cc-ad91-4e60-af0e-efb9fda457a8" providerId="AD" clId="Web-{613FBD0E-6748-4E91-851D-AFFEC56943D1}" dt="2022-12-11T14:55:11.735" v="18"/>
        <pc:sldMkLst>
          <pc:docMk/>
          <pc:sldMk cId="958839297" sldId="458"/>
        </pc:sldMkLst>
        <pc:spChg chg="mod">
          <ac:chgData name="PERNIOLA STEFANO" userId="S::s1098166@studenti.univpm.it::4f5677cc-ad91-4e60-af0e-efb9fda457a8" providerId="AD" clId="Web-{613FBD0E-6748-4E91-851D-AFFEC56943D1}" dt="2022-12-11T14:54:15.249" v="5" actId="1076"/>
          <ac:spMkLst>
            <pc:docMk/>
            <pc:sldMk cId="958839297" sldId="458"/>
            <ac:spMk id="8" creationId="{D1D384AA-EFE8-CE5E-7233-C4E65BC8A3AB}"/>
          </ac:spMkLst>
        </pc:spChg>
        <pc:picChg chg="mod">
          <ac:chgData name="PERNIOLA STEFANO" userId="S::s1098166@studenti.univpm.it::4f5677cc-ad91-4e60-af0e-efb9fda457a8" providerId="AD" clId="Web-{613FBD0E-6748-4E91-851D-AFFEC56943D1}" dt="2022-12-11T14:54:41.781" v="10" actId="14100"/>
          <ac:picMkLst>
            <pc:docMk/>
            <pc:sldMk cId="958839297" sldId="458"/>
            <ac:picMk id="3" creationId="{1765442A-2B23-BDA4-6323-850ACA5B54E9}"/>
          </ac:picMkLst>
        </pc:picChg>
        <pc:picChg chg="mod">
          <ac:chgData name="PERNIOLA STEFANO" userId="S::s1098166@studenti.univpm.it::4f5677cc-ad91-4e60-af0e-efb9fda457a8" providerId="AD" clId="Web-{613FBD0E-6748-4E91-851D-AFFEC56943D1}" dt="2022-12-11T14:54:07.749" v="2" actId="1076"/>
          <ac:picMkLst>
            <pc:docMk/>
            <pc:sldMk cId="958839297" sldId="458"/>
            <ac:picMk id="10" creationId="{D0F36154-85C2-4C58-C399-7DFD27736603}"/>
          </ac:picMkLst>
        </pc:picChg>
        <pc:picChg chg="mod">
          <ac:chgData name="PERNIOLA STEFANO" userId="S::s1098166@studenti.univpm.it::4f5677cc-ad91-4e60-af0e-efb9fda457a8" providerId="AD" clId="Web-{613FBD0E-6748-4E91-851D-AFFEC56943D1}" dt="2022-12-11T14:55:05.907" v="16" actId="1076"/>
          <ac:picMkLst>
            <pc:docMk/>
            <pc:sldMk cId="958839297" sldId="458"/>
            <ac:picMk id="31" creationId="{3BE6AAC6-6983-B1EB-9BED-61EFC3D17894}"/>
          </ac:picMkLst>
        </pc:picChg>
        <pc:picChg chg="mod">
          <ac:chgData name="PERNIOLA STEFANO" userId="S::s1098166@studenti.univpm.it::4f5677cc-ad91-4e60-af0e-efb9fda457a8" providerId="AD" clId="Web-{613FBD0E-6748-4E91-851D-AFFEC56943D1}" dt="2022-12-11T14:55:08.923" v="17" actId="1076"/>
          <ac:picMkLst>
            <pc:docMk/>
            <pc:sldMk cId="958839297" sldId="458"/>
            <ac:picMk id="34" creationId="{306787DF-AF29-1F4F-004D-41EE5D009F8D}"/>
          </ac:picMkLst>
        </pc:picChg>
        <pc:cxnChg chg="mod">
          <ac:chgData name="PERNIOLA STEFANO" userId="S::s1098166@studenti.univpm.it::4f5677cc-ad91-4e60-af0e-efb9fda457a8" providerId="AD" clId="Web-{613FBD0E-6748-4E91-851D-AFFEC56943D1}" dt="2022-12-11T14:54:31.484" v="8" actId="14100"/>
          <ac:cxnSpMkLst>
            <pc:docMk/>
            <pc:sldMk cId="958839297" sldId="458"/>
            <ac:cxnSpMk id="5" creationId="{A2BAB9FB-A6AA-FF12-50C6-9E4EFDCF1033}"/>
          </ac:cxnSpMkLst>
        </pc:cxnChg>
        <pc:cxnChg chg="mod">
          <ac:chgData name="PERNIOLA STEFANO" userId="S::s1098166@studenti.univpm.it::4f5677cc-ad91-4e60-af0e-efb9fda457a8" providerId="AD" clId="Web-{613FBD0E-6748-4E91-851D-AFFEC56943D1}" dt="2022-12-11T14:54:20.578" v="6" actId="14100"/>
          <ac:cxnSpMkLst>
            <pc:docMk/>
            <pc:sldMk cId="958839297" sldId="458"/>
            <ac:cxnSpMk id="11" creationId="{BD5580D8-7167-10D5-2AD3-84E1BB99855C}"/>
          </ac:cxnSpMkLst>
        </pc:cxnChg>
        <pc:cxnChg chg="del mod">
          <ac:chgData name="PERNIOLA STEFANO" userId="S::s1098166@studenti.univpm.it::4f5677cc-ad91-4e60-af0e-efb9fda457a8" providerId="AD" clId="Web-{613FBD0E-6748-4E91-851D-AFFEC56943D1}" dt="2022-12-11T14:55:11.735" v="18"/>
          <ac:cxnSpMkLst>
            <pc:docMk/>
            <pc:sldMk cId="958839297" sldId="458"/>
            <ac:cxnSpMk id="14" creationId="{9A34F4B9-9D1E-1E80-04BB-D2B94DAFCBEF}"/>
          </ac:cxnSpMkLst>
        </pc:cxnChg>
        <pc:cxnChg chg="mod">
          <ac:chgData name="PERNIOLA STEFANO" userId="S::s1098166@studenti.univpm.it::4f5677cc-ad91-4e60-af0e-efb9fda457a8" providerId="AD" clId="Web-{613FBD0E-6748-4E91-851D-AFFEC56943D1}" dt="2022-12-11T14:55:05.907" v="16" actId="1076"/>
          <ac:cxnSpMkLst>
            <pc:docMk/>
            <pc:sldMk cId="958839297" sldId="458"/>
            <ac:cxnSpMk id="24" creationId="{2CB7E23D-7D2C-DD96-F7ED-898C829D6372}"/>
          </ac:cxnSpMkLst>
        </pc:cxnChg>
      </pc:sldChg>
    </pc:docChg>
  </pc:docChgLst>
  <pc:docChgLst>
    <pc:chgData name="PERNIOLA STEFANO" userId="S::s1098166@studenti.univpm.it::4f5677cc-ad91-4e60-af0e-efb9fda457a8" providerId="AD" clId="Web-{6079D740-0633-47F9-A4CB-22682F33D92A}"/>
    <pc:docChg chg="modSld">
      <pc:chgData name="PERNIOLA STEFANO" userId="S::s1098166@studenti.univpm.it::4f5677cc-ad91-4e60-af0e-efb9fda457a8" providerId="AD" clId="Web-{6079D740-0633-47F9-A4CB-22682F33D92A}" dt="2022-12-15T22:17:40.793" v="13" actId="20577"/>
      <pc:docMkLst>
        <pc:docMk/>
      </pc:docMkLst>
      <pc:sldChg chg="addSp modSp">
        <pc:chgData name="PERNIOLA STEFANO" userId="S::s1098166@studenti.univpm.it::4f5677cc-ad91-4e60-af0e-efb9fda457a8" providerId="AD" clId="Web-{6079D740-0633-47F9-A4CB-22682F33D92A}" dt="2022-12-15T22:17:40.793" v="13" actId="20577"/>
        <pc:sldMkLst>
          <pc:docMk/>
          <pc:sldMk cId="1612510712" sldId="463"/>
        </pc:sldMkLst>
        <pc:spChg chg="add mod">
          <ac:chgData name="PERNIOLA STEFANO" userId="S::s1098166@studenti.univpm.it::4f5677cc-ad91-4e60-af0e-efb9fda457a8" providerId="AD" clId="Web-{6079D740-0633-47F9-A4CB-22682F33D92A}" dt="2022-12-15T22:17:40.793" v="13" actId="20577"/>
          <ac:spMkLst>
            <pc:docMk/>
            <pc:sldMk cId="1612510712" sldId="463"/>
            <ac:spMk id="2" creationId="{2B6FA998-658F-29D4-6101-2DE037DE2A62}"/>
          </ac:spMkLst>
        </pc:spChg>
      </pc:sldChg>
    </pc:docChg>
  </pc:docChgLst>
  <pc:docChgLst>
    <pc:chgData name="PERNIOLA STEFANO" userId="S::s1098166@studenti.univpm.it::4f5677cc-ad91-4e60-af0e-efb9fda457a8" providerId="AD" clId="Web-{959BD022-7DFB-4749-ABD7-E3D13AF5B9E1}"/>
    <pc:docChg chg="modSld">
      <pc:chgData name="PERNIOLA STEFANO" userId="S::s1098166@studenti.univpm.it::4f5677cc-ad91-4e60-af0e-efb9fda457a8" providerId="AD" clId="Web-{959BD022-7DFB-4749-ABD7-E3D13AF5B9E1}" dt="2022-12-11T15:15:29.331" v="26" actId="20577"/>
      <pc:docMkLst>
        <pc:docMk/>
      </pc:docMkLst>
      <pc:sldChg chg="modSp">
        <pc:chgData name="PERNIOLA STEFANO" userId="S::s1098166@studenti.univpm.it::4f5677cc-ad91-4e60-af0e-efb9fda457a8" providerId="AD" clId="Web-{959BD022-7DFB-4749-ABD7-E3D13AF5B9E1}" dt="2022-12-11T15:15:29.331" v="26" actId="20577"/>
        <pc:sldMkLst>
          <pc:docMk/>
          <pc:sldMk cId="3106832019" sldId="452"/>
        </pc:sldMkLst>
        <pc:spChg chg="mod">
          <ac:chgData name="PERNIOLA STEFANO" userId="S::s1098166@studenti.univpm.it::4f5677cc-ad91-4e60-af0e-efb9fda457a8" providerId="AD" clId="Web-{959BD022-7DFB-4749-ABD7-E3D13AF5B9E1}" dt="2022-12-11T15:15:29.331" v="26" actId="20577"/>
          <ac:spMkLst>
            <pc:docMk/>
            <pc:sldMk cId="3106832019" sldId="452"/>
            <ac:spMk id="19" creationId="{7F403352-F544-28FF-9C4C-BD595758DF90}"/>
          </ac:spMkLst>
        </pc:spChg>
      </pc:sldChg>
      <pc:sldChg chg="addSp modSp modCm">
        <pc:chgData name="PERNIOLA STEFANO" userId="S::s1098166@studenti.univpm.it::4f5677cc-ad91-4e60-af0e-efb9fda457a8" providerId="AD" clId="Web-{959BD022-7DFB-4749-ABD7-E3D13AF5B9E1}" dt="2022-12-11T14:56:56.288" v="13"/>
        <pc:sldMkLst>
          <pc:docMk/>
          <pc:sldMk cId="958839297" sldId="458"/>
        </pc:sldMkLst>
        <pc:picChg chg="mod">
          <ac:chgData name="PERNIOLA STEFANO" userId="S::s1098166@studenti.univpm.it::4f5677cc-ad91-4e60-af0e-efb9fda457a8" providerId="AD" clId="Web-{959BD022-7DFB-4749-ABD7-E3D13AF5B9E1}" dt="2022-12-11T14:56:09.677" v="4" actId="1076"/>
          <ac:picMkLst>
            <pc:docMk/>
            <pc:sldMk cId="958839297" sldId="458"/>
            <ac:picMk id="31" creationId="{3BE6AAC6-6983-B1EB-9BED-61EFC3D17894}"/>
          </ac:picMkLst>
        </pc:picChg>
        <pc:picChg chg="mod">
          <ac:chgData name="PERNIOLA STEFANO" userId="S::s1098166@studenti.univpm.it::4f5677cc-ad91-4e60-af0e-efb9fda457a8" providerId="AD" clId="Web-{959BD022-7DFB-4749-ABD7-E3D13AF5B9E1}" dt="2022-12-11T14:56:06.052" v="3" actId="1076"/>
          <ac:picMkLst>
            <pc:docMk/>
            <pc:sldMk cId="958839297" sldId="458"/>
            <ac:picMk id="34" creationId="{306787DF-AF29-1F4F-004D-41EE5D009F8D}"/>
          </ac:picMkLst>
        </pc:picChg>
        <pc:cxnChg chg="add mod">
          <ac:chgData name="PERNIOLA STEFANO" userId="S::s1098166@studenti.univpm.it::4f5677cc-ad91-4e60-af0e-efb9fda457a8" providerId="AD" clId="Web-{959BD022-7DFB-4749-ABD7-E3D13AF5B9E1}" dt="2022-12-11T14:56:43.225" v="11" actId="14100"/>
          <ac:cxnSpMkLst>
            <pc:docMk/>
            <pc:sldMk cId="958839297" sldId="458"/>
            <ac:cxnSpMk id="2" creationId="{49D20B4D-F79F-1FE7-98E3-24E3B5348C3C}"/>
          </ac:cxnSpMkLst>
        </pc:cxnChg>
        <pc:cxnChg chg="mod">
          <ac:chgData name="PERNIOLA STEFANO" userId="S::s1098166@studenti.univpm.it::4f5677cc-ad91-4e60-af0e-efb9fda457a8" providerId="AD" clId="Web-{959BD022-7DFB-4749-ABD7-E3D13AF5B9E1}" dt="2022-12-11T14:56:49.428" v="12" actId="14100"/>
          <ac:cxnSpMkLst>
            <pc:docMk/>
            <pc:sldMk cId="958839297" sldId="458"/>
            <ac:cxnSpMk id="11" creationId="{BD5580D8-7167-10D5-2AD3-84E1BB99855C}"/>
          </ac:cxnSpMkLst>
        </pc:cxnChg>
        <pc:cxnChg chg="mod">
          <ac:chgData name="PERNIOLA STEFANO" userId="S::s1098166@studenti.univpm.it::4f5677cc-ad91-4e60-af0e-efb9fda457a8" providerId="AD" clId="Web-{959BD022-7DFB-4749-ABD7-E3D13AF5B9E1}" dt="2022-12-11T14:56:18.849" v="7" actId="1076"/>
          <ac:cxnSpMkLst>
            <pc:docMk/>
            <pc:sldMk cId="958839297" sldId="458"/>
            <ac:cxnSpMk id="24" creationId="{2CB7E23D-7D2C-DD96-F7ED-898C829D6372}"/>
          </ac:cxnSpMkLst>
        </pc:cxnChg>
      </pc:sldChg>
      <pc:sldChg chg="modSp">
        <pc:chgData name="PERNIOLA STEFANO" userId="S::s1098166@studenti.univpm.it::4f5677cc-ad91-4e60-af0e-efb9fda457a8" providerId="AD" clId="Web-{959BD022-7DFB-4749-ABD7-E3D13AF5B9E1}" dt="2022-12-11T15:07:44.204" v="22" actId="20577"/>
        <pc:sldMkLst>
          <pc:docMk/>
          <pc:sldMk cId="3378599417" sldId="460"/>
        </pc:sldMkLst>
        <pc:spChg chg="mod">
          <ac:chgData name="PERNIOLA STEFANO" userId="S::s1098166@studenti.univpm.it::4f5677cc-ad91-4e60-af0e-efb9fda457a8" providerId="AD" clId="Web-{959BD022-7DFB-4749-ABD7-E3D13AF5B9E1}" dt="2022-12-11T15:07:44.204" v="22" actId="20577"/>
          <ac:spMkLst>
            <pc:docMk/>
            <pc:sldMk cId="3378599417" sldId="460"/>
            <ac:spMk id="3" creationId="{50EACE68-C884-4900-BA05-58DEA1511030}"/>
          </ac:spMkLst>
        </pc:spChg>
      </pc:sldChg>
    </pc:docChg>
  </pc:docChgLst>
</pc:chgInfo>
</file>

<file path=ppt/comments/modernComment_1CA_3926BA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5FA93E-588A-4321-B1CC-EC2ECE4D8184}" authorId="{70F4AFB2-823E-9151-BC74-1F8453E24879}" status="resolved" created="2022-12-11T13:24:58.403" complete="100000">
    <pc:sldMkLst xmlns:pc="http://schemas.microsoft.com/office/powerpoint/2013/main/command">
      <pc:docMk/>
      <pc:sldMk cId="958839297" sldId="458"/>
    </pc:sldMkLst>
    <p188:txBody>
      <a:bodyPr/>
      <a:lstStyle/>
      <a:p>
        <a:r>
          <a:rPr lang="it-IT"/>
          <a:t>Druid prende da kafka non direttamente da pyspark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15/12/2022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1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9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0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1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7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7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1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3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9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3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15/12/2022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15/12/2022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15/12/2022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15/12/2022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A_3926BA0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510AC-1305-76EC-4650-B344DC10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4" y="3429000"/>
            <a:ext cx="11278472" cy="903767"/>
          </a:xfrm>
        </p:spPr>
        <p:txBody>
          <a:bodyPr>
            <a:normAutofit/>
          </a:bodyPr>
          <a:lstStyle/>
          <a:p>
            <a:r>
              <a:rPr lang="en-IT" b="1">
                <a:solidFill>
                  <a:schemeClr val="tx1"/>
                </a:solidFill>
              </a:rPr>
              <a:t>UNIVPM – PROGETTO BIG data analytics 2021/2022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A2EF-0D7B-73FA-13DB-C8C25E0B97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6764" y="4332767"/>
            <a:ext cx="8203018" cy="903766"/>
          </a:xfrm>
        </p:spPr>
        <p:txBody>
          <a:bodyPr/>
          <a:lstStyle/>
          <a:p>
            <a:r>
              <a:rPr lang="en-IT" sz="2400">
                <a:solidFill>
                  <a:schemeClr val="tx1"/>
                </a:solidFill>
              </a:rPr>
              <a:t>Analisi Streaming di dati provenienti da Autovelox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5FB0A-246D-8086-8A97-F223BF5DAC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62553" y="5039834"/>
            <a:ext cx="2547257" cy="903766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T" sz="2000" b="0"/>
              <a:t>Fabiani Renato</a:t>
            </a:r>
          </a:p>
          <a:p>
            <a:endParaRPr lang="en-IT" sz="2000" b="0"/>
          </a:p>
          <a:p>
            <a:r>
              <a:rPr lang="en-IT" sz="2000" b="0"/>
              <a:t>Perniola Stefano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70F80259-CB9A-C393-C219-F00AF840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97972"/>
            <a:ext cx="3218089" cy="32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988206" cy="1572126"/>
          </a:xfrm>
        </p:spPr>
        <p:txBody>
          <a:bodyPr rtlCol="0" anchor="ctr" anchorCtr="0"/>
          <a:lstStyle/>
          <a:p>
            <a:pPr rtl="0"/>
            <a:r>
              <a:rPr lang="en-GB">
                <a:solidFill>
                  <a:schemeClr val="tx1"/>
                </a:solidFill>
              </a:rPr>
              <a:t>2. 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104" y="2748998"/>
            <a:ext cx="4946904" cy="3696407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delete_records.sh</a:t>
            </a:r>
            <a:r>
              <a:rPr lang="en-GB" sz="1400">
                <a:solidFill>
                  <a:schemeClr val="tx1"/>
                </a:solidFill>
              </a:rPr>
              <a:t>: </a:t>
            </a:r>
            <a:r>
              <a:rPr lang="en-GB" sz="1400" err="1">
                <a:solidFill>
                  <a:schemeClr val="tx1"/>
                </a:solidFill>
              </a:rPr>
              <a:t>elimina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giorni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che</a:t>
            </a:r>
            <a:r>
              <a:rPr lang="en-GB" sz="1400">
                <a:solidFill>
                  <a:schemeClr val="tx1"/>
                </a:solidFill>
              </a:rPr>
              <a:t> non </a:t>
            </a:r>
            <a:r>
              <a:rPr lang="en-GB" sz="1400" err="1">
                <a:solidFill>
                  <a:schemeClr val="tx1"/>
                </a:solidFill>
              </a:rPr>
              <a:t>fanno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riferimento</a:t>
            </a:r>
            <a:r>
              <a:rPr lang="en-GB" sz="1400">
                <a:solidFill>
                  <a:schemeClr val="tx1"/>
                </a:solidFill>
              </a:rPr>
              <a:t> al </a:t>
            </a:r>
            <a:r>
              <a:rPr lang="en-GB" sz="1400" err="1">
                <a:solidFill>
                  <a:schemeClr val="tx1"/>
                </a:solidFill>
              </a:rPr>
              <a:t>giorno</a:t>
            </a:r>
            <a:r>
              <a:rPr lang="en-GB" sz="1400">
                <a:solidFill>
                  <a:schemeClr val="tx1"/>
                </a:solidFill>
              </a:rPr>
              <a:t> del file</a:t>
            </a:r>
          </a:p>
          <a:p>
            <a:pPr rtl="0"/>
            <a:r>
              <a:rPr lang="en-GB" sz="1400">
                <a:solidFill>
                  <a:schemeClr val="tx1"/>
                </a:solidFill>
              </a:rPr>
              <a:t>	</a:t>
            </a: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sort.py</a:t>
            </a:r>
            <a:r>
              <a:rPr lang="en-GB" sz="1400">
                <a:solidFill>
                  <a:schemeClr val="tx1"/>
                </a:solidFill>
              </a:rPr>
              <a:t>: </a:t>
            </a:r>
            <a:r>
              <a:rPr lang="en-GB" sz="1400" err="1">
                <a:solidFill>
                  <a:schemeClr val="tx1"/>
                </a:solidFill>
              </a:rPr>
              <a:t>esegue</a:t>
            </a:r>
            <a:r>
              <a:rPr lang="en-GB" sz="1400">
                <a:solidFill>
                  <a:schemeClr val="tx1"/>
                </a:solidFill>
              </a:rPr>
              <a:t> il sort </a:t>
            </a:r>
            <a:r>
              <a:rPr lang="en-GB" sz="1400" err="1">
                <a:solidFill>
                  <a:schemeClr val="tx1"/>
                </a:solidFill>
              </a:rPr>
              <a:t>dei</a:t>
            </a:r>
            <a:r>
              <a:rPr lang="en-GB" sz="1400">
                <a:solidFill>
                  <a:schemeClr val="tx1"/>
                </a:solidFill>
              </a:rPr>
              <a:t> record per tutti </a:t>
            </a:r>
            <a:r>
              <a:rPr lang="en-GB" sz="1400" err="1">
                <a:solidFill>
                  <a:schemeClr val="tx1"/>
                </a:solidFill>
              </a:rPr>
              <a:t>i</a:t>
            </a:r>
            <a:r>
              <a:rPr lang="en-GB" sz="1400">
                <a:solidFill>
                  <a:schemeClr val="tx1"/>
                </a:solidFill>
              </a:rPr>
              <a:t> file secondo timestamp</a:t>
            </a:r>
          </a:p>
          <a:p>
            <a:pPr marL="285750" indent="-285750" rtl="0">
              <a:buFontTx/>
              <a:buChar char="-"/>
            </a:pPr>
            <a:endParaRPr lang="en-GB" sz="14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clear_date_all.sh</a:t>
            </a:r>
            <a:r>
              <a:rPr lang="en-GB" sz="1400">
                <a:solidFill>
                  <a:schemeClr val="tx1"/>
                </a:solidFill>
              </a:rPr>
              <a:t>: Per </a:t>
            </a:r>
            <a:r>
              <a:rPr lang="en-GB" sz="1400" err="1">
                <a:solidFill>
                  <a:schemeClr val="tx1"/>
                </a:solidFill>
              </a:rPr>
              <a:t>ogni</a:t>
            </a:r>
            <a:r>
              <a:rPr lang="en-GB" sz="1400">
                <a:solidFill>
                  <a:schemeClr val="tx1"/>
                </a:solidFill>
              </a:rPr>
              <a:t> file </a:t>
            </a:r>
            <a:r>
              <a:rPr lang="en-GB" sz="1400" err="1">
                <a:solidFill>
                  <a:schemeClr val="tx1"/>
                </a:solidFill>
              </a:rPr>
              <a:t>modifica</a:t>
            </a:r>
            <a:r>
              <a:rPr lang="en-GB" sz="1400">
                <a:solidFill>
                  <a:schemeClr val="tx1"/>
                </a:solidFill>
              </a:rPr>
              <a:t> il timestamp da &lt;anno-mese-</a:t>
            </a:r>
            <a:r>
              <a:rPr lang="en-GB" sz="1400" err="1">
                <a:solidFill>
                  <a:schemeClr val="tx1"/>
                </a:solidFill>
              </a:rPr>
              <a:t>giorno</a:t>
            </a:r>
            <a:r>
              <a:rPr lang="en-GB" sz="1400">
                <a:solidFill>
                  <a:schemeClr val="tx1"/>
                </a:solidFill>
              </a:rPr>
              <a:t> ore-</a:t>
            </a:r>
            <a:r>
              <a:rPr lang="en-GB" sz="1400" err="1">
                <a:solidFill>
                  <a:schemeClr val="tx1"/>
                </a:solidFill>
              </a:rPr>
              <a:t>minuti</a:t>
            </a:r>
            <a:r>
              <a:rPr lang="en-GB" sz="1400">
                <a:solidFill>
                  <a:schemeClr val="tx1"/>
                </a:solidFill>
              </a:rPr>
              <a:t>-secondi&gt; a &lt;ore-</a:t>
            </a:r>
            <a:r>
              <a:rPr lang="en-GB" sz="1400" err="1">
                <a:solidFill>
                  <a:schemeClr val="tx1"/>
                </a:solidFill>
              </a:rPr>
              <a:t>minuti</a:t>
            </a:r>
            <a:r>
              <a:rPr lang="en-GB" sz="1400">
                <a:solidFill>
                  <a:schemeClr val="tx1"/>
                </a:solidFill>
              </a:rPr>
              <a:t>-secondi&gt;</a:t>
            </a:r>
          </a:p>
        </p:txBody>
      </p:sp>
      <p:pic>
        <p:nvPicPr>
          <p:cNvPr id="13" name="Picture 12" descr="A picture containing text, indoor, screenshot, open&#10;&#10;Description automatically generated">
            <a:extLst>
              <a:ext uri="{FF2B5EF4-FFF2-40B4-BE49-F238E27FC236}">
                <a16:creationId xmlns:a16="http://schemas.microsoft.com/office/drawing/2014/main" id="{FA1C2BF0-3BAE-2496-FABA-13E728637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98" t="20915" r="40890" b="28073"/>
          <a:stretch/>
        </p:blipFill>
        <p:spPr>
          <a:xfrm>
            <a:off x="7290622" y="1299116"/>
            <a:ext cx="4623118" cy="51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988206" cy="1572126"/>
          </a:xfrm>
        </p:spPr>
        <p:txBody>
          <a:bodyPr rtlCol="0" anchor="ctr" anchorCtr="0"/>
          <a:lstStyle/>
          <a:p>
            <a:pPr rtl="0"/>
            <a:r>
              <a:rPr lang="en-GB">
                <a:solidFill>
                  <a:schemeClr val="tx1"/>
                </a:solidFill>
              </a:rPr>
              <a:t>3. </a:t>
            </a:r>
            <a:r>
              <a:rPr lang="en-GB" err="1">
                <a:solidFill>
                  <a:schemeClr val="tx1"/>
                </a:solidFill>
              </a:rPr>
              <a:t>Elaborazione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dati</a:t>
            </a:r>
            <a:r>
              <a:rPr lang="en-GB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932" y="2748998"/>
            <a:ext cx="5892899" cy="3696407"/>
          </a:xfrm>
        </p:spPr>
        <p:txBody>
          <a:bodyPr lIns="91440" tIns="45720" rIns="91440" bIns="45720" rtlCol="0" anchor="t"/>
          <a:lstStyle/>
          <a:p>
            <a:pPr marL="285750" indent="-285750" rtl="0">
              <a:buFontTx/>
              <a:buChar char="-"/>
            </a:pPr>
            <a:r>
              <a:rPr lang="en-GB" sz="1400">
                <a:solidFill>
                  <a:schemeClr val="tx1"/>
                </a:solidFill>
              </a:rPr>
              <a:t>Apache Spark</a:t>
            </a: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Conteggio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dei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veicoli</a:t>
            </a:r>
            <a:r>
              <a:rPr lang="en-GB" sz="1400">
                <a:solidFill>
                  <a:schemeClr val="tx1"/>
                </a:solidFill>
              </a:rPr>
              <a:t> per </a:t>
            </a:r>
            <a:r>
              <a:rPr lang="en-GB" sz="1400" err="1">
                <a:solidFill>
                  <a:schemeClr val="tx1"/>
                </a:solidFill>
              </a:rPr>
              <a:t>ogni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tratto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autostradale</a:t>
            </a:r>
            <a:endParaRPr lang="en-GB" sz="14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Calcolo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della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velocità</a:t>
            </a:r>
            <a:r>
              <a:rPr lang="en-GB" sz="1400">
                <a:solidFill>
                  <a:schemeClr val="tx1"/>
                </a:solidFill>
              </a:rPr>
              <a:t> di </a:t>
            </a:r>
            <a:r>
              <a:rPr lang="en-GB" sz="1400" err="1">
                <a:solidFill>
                  <a:schemeClr val="tx1"/>
                </a:solidFill>
              </a:rPr>
              <a:t>ogni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su</a:t>
            </a:r>
            <a:r>
              <a:rPr lang="en-GB" sz="1400">
                <a:solidFill>
                  <a:schemeClr val="tx1"/>
                </a:solidFill>
              </a:rPr>
              <a:t> un </a:t>
            </a:r>
            <a:r>
              <a:rPr lang="en-GB" sz="1400" err="1">
                <a:solidFill>
                  <a:schemeClr val="tx1"/>
                </a:solidFill>
              </a:rPr>
              <a:t>tratto</a:t>
            </a:r>
            <a:endParaRPr lang="en-GB" sz="14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Calcolo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delle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velocità</a:t>
            </a:r>
            <a:r>
              <a:rPr lang="en-GB" sz="1400">
                <a:solidFill>
                  <a:schemeClr val="tx1"/>
                </a:solidFill>
              </a:rPr>
              <a:t> media </a:t>
            </a:r>
            <a:r>
              <a:rPr lang="en-GB" sz="1400" err="1">
                <a:solidFill>
                  <a:schemeClr val="tx1"/>
                </a:solidFill>
              </a:rPr>
              <a:t>dei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veicoli</a:t>
            </a:r>
            <a:r>
              <a:rPr lang="en-GB" sz="1400">
                <a:solidFill>
                  <a:schemeClr val="tx1"/>
                </a:solidFill>
              </a:rPr>
              <a:t> per </a:t>
            </a:r>
            <a:r>
              <a:rPr lang="en-GB" sz="1400" err="1">
                <a:solidFill>
                  <a:schemeClr val="tx1"/>
                </a:solidFill>
              </a:rPr>
              <a:t>ogni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tratto</a:t>
            </a:r>
            <a:endParaRPr lang="en-GB" sz="14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Conteggio</a:t>
            </a:r>
            <a:r>
              <a:rPr lang="en-GB" sz="1400">
                <a:solidFill>
                  <a:schemeClr val="tx1"/>
                </a:solidFill>
              </a:rPr>
              <a:t> del tempo </a:t>
            </a:r>
            <a:r>
              <a:rPr lang="en-GB" sz="1400" err="1">
                <a:solidFill>
                  <a:schemeClr val="tx1"/>
                </a:solidFill>
              </a:rPr>
              <a:t>impiegato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dai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su</a:t>
            </a:r>
            <a:r>
              <a:rPr lang="en-GB" sz="1400">
                <a:solidFill>
                  <a:schemeClr val="tx1"/>
                </a:solidFill>
              </a:rPr>
              <a:t> un </a:t>
            </a:r>
            <a:r>
              <a:rPr lang="en-GB" sz="1400" err="1">
                <a:solidFill>
                  <a:schemeClr val="tx1"/>
                </a:solidFill>
              </a:rPr>
              <a:t>tratto</a:t>
            </a:r>
            <a:endParaRPr lang="en-GB" sz="1400" err="1">
              <a:solidFill>
                <a:schemeClr val="tx1"/>
              </a:solidFill>
              <a:cs typeface="Segoe UI"/>
            </a:endParaRP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Conteggio</a:t>
            </a:r>
            <a:r>
              <a:rPr lang="en-GB" sz="1400">
                <a:solidFill>
                  <a:schemeClr val="tx1"/>
                </a:solidFill>
              </a:rPr>
              <a:t> del tempo medio </a:t>
            </a:r>
            <a:r>
              <a:rPr lang="en-GB" sz="1400" err="1">
                <a:solidFill>
                  <a:schemeClr val="tx1"/>
                </a:solidFill>
              </a:rPr>
              <a:t>impiegato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dai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veicoli</a:t>
            </a:r>
            <a:r>
              <a:rPr lang="en-GB" sz="1400">
                <a:solidFill>
                  <a:schemeClr val="tx1"/>
                </a:solidFill>
              </a:rPr>
              <a:t> per </a:t>
            </a:r>
            <a:r>
              <a:rPr lang="en-GB" sz="1400" err="1">
                <a:solidFill>
                  <a:schemeClr val="tx1"/>
                </a:solidFill>
              </a:rPr>
              <a:t>ogni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tratto</a:t>
            </a:r>
            <a:endParaRPr lang="en-GB" sz="1400" err="1">
              <a:solidFill>
                <a:schemeClr val="tx1"/>
              </a:solidFill>
              <a:cs typeface="Segoe UI"/>
            </a:endParaRPr>
          </a:p>
          <a:p>
            <a:r>
              <a:rPr lang="en-GB" sz="1400">
                <a:solidFill>
                  <a:schemeClr val="tx1"/>
                </a:solidFill>
              </a:rPr>
              <a:t>-    Clustering (</a:t>
            </a:r>
            <a:r>
              <a:rPr lang="en-GB" sz="1400" err="1">
                <a:solidFill>
                  <a:schemeClr val="tx1"/>
                </a:solidFill>
              </a:rPr>
              <a:t>kmeans</a:t>
            </a:r>
            <a:r>
              <a:rPr lang="en-GB" sz="1400">
                <a:solidFill>
                  <a:schemeClr val="tx1"/>
                </a:solidFill>
              </a:rPr>
              <a:t>) </a:t>
            </a:r>
            <a:r>
              <a:rPr lang="en-GB" sz="1400" err="1">
                <a:solidFill>
                  <a:schemeClr val="tx1"/>
                </a:solidFill>
              </a:rPr>
              <a:t>dei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veicoli</a:t>
            </a:r>
            <a:r>
              <a:rPr lang="en-GB" sz="1400">
                <a:solidFill>
                  <a:schemeClr val="tx1"/>
                </a:solidFill>
              </a:rPr>
              <a:t> in base a </a:t>
            </a:r>
            <a:r>
              <a:rPr lang="en-GB" sz="1400" err="1">
                <a:solidFill>
                  <a:schemeClr val="tx1"/>
                </a:solidFill>
              </a:rPr>
              <a:t>velocità</a:t>
            </a:r>
            <a:r>
              <a:rPr lang="en-GB" sz="1400">
                <a:solidFill>
                  <a:schemeClr val="tx1"/>
                </a:solidFill>
              </a:rPr>
              <a:t> e tempo (</a:t>
            </a:r>
            <a:r>
              <a:rPr lang="en-GB" sz="1400" err="1">
                <a:solidFill>
                  <a:schemeClr val="tx1"/>
                </a:solidFill>
              </a:rPr>
              <a:t>colab</a:t>
            </a:r>
            <a:r>
              <a:rPr lang="en-GB" sz="1400">
                <a:solidFill>
                  <a:schemeClr val="tx1"/>
                </a:solidFill>
              </a:rPr>
              <a:t> ?) </a:t>
            </a:r>
            <a:endParaRPr lang="en-GB" sz="1400">
              <a:solidFill>
                <a:schemeClr val="tx1"/>
              </a:solidFill>
              <a:cs typeface="Segoe UI"/>
            </a:endParaRPr>
          </a:p>
          <a:p>
            <a:pPr rtl="0"/>
            <a:r>
              <a:rPr lang="en-GB" sz="1400">
                <a:solidFill>
                  <a:schemeClr val="tx1"/>
                </a:solidFill>
              </a:rPr>
              <a:t>	</a:t>
            </a:r>
            <a:endParaRPr lang="en-GB" sz="140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785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FF1B474B-EB29-D9C1-BDE3-E93892A4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9" y="305087"/>
            <a:ext cx="10230243" cy="613814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6FA998-658F-29D4-6101-2DE037DE2A62}"/>
              </a:ext>
            </a:extLst>
          </p:cNvPr>
          <p:cNvSpPr txBox="1"/>
          <p:nvPr/>
        </p:nvSpPr>
        <p:spPr>
          <a:xfrm>
            <a:off x="380999" y="204106"/>
            <a:ext cx="3946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Segoe UI"/>
              </a:rPr>
              <a:t>Analisi</a:t>
            </a:r>
            <a:r>
              <a:rPr lang="en-US" sz="2400">
                <a:cs typeface="Segoe UI"/>
              </a:rPr>
              <a:t> Streaming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125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A48274D-D7AC-F4B7-BD61-F08F46210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"/>
          <a:stretch/>
        </p:blipFill>
        <p:spPr>
          <a:xfrm>
            <a:off x="322342" y="299264"/>
            <a:ext cx="11341146" cy="6378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703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955237E-CBD2-A7E4-0E7C-E8E7BE52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51" y="133014"/>
            <a:ext cx="8571709" cy="64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988206" cy="1572126"/>
          </a:xfrm>
        </p:spPr>
        <p:txBody>
          <a:bodyPr rtlCol="0" anchor="ctr" anchorCtr="0"/>
          <a:lstStyle/>
          <a:p>
            <a:pPr rtl="0"/>
            <a:r>
              <a:rPr lang="en-GB">
                <a:solidFill>
                  <a:schemeClr val="tx1"/>
                </a:solidFill>
              </a:rPr>
              <a:t>4. Database integration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932" y="2748998"/>
            <a:ext cx="5892899" cy="3696407"/>
          </a:xfrm>
        </p:spPr>
        <p:txBody>
          <a:bodyPr rtlCol="0"/>
          <a:lstStyle/>
          <a:p>
            <a:pPr rtl="0"/>
            <a:r>
              <a:rPr lang="en-GB" sz="1400">
                <a:solidFill>
                  <a:schemeClr val="tx1"/>
                </a:solidFill>
              </a:rPr>
              <a:t>- Apache Druid</a:t>
            </a:r>
          </a:p>
          <a:p>
            <a:pPr rtl="0"/>
            <a:r>
              <a:rPr lang="en-GB" sz="1400">
                <a:solidFill>
                  <a:schemeClr val="tx1"/>
                </a:solidFill>
              </a:rPr>
              <a:t>- </a:t>
            </a:r>
            <a:r>
              <a:rPr lang="en-GB" sz="1400" err="1">
                <a:solidFill>
                  <a:schemeClr val="tx1"/>
                </a:solidFill>
              </a:rPr>
              <a:t>Integrazione</a:t>
            </a:r>
            <a:r>
              <a:rPr lang="en-GB" sz="1400">
                <a:solidFill>
                  <a:schemeClr val="tx1"/>
                </a:solidFill>
              </a:rPr>
              <a:t> da Kafka </a:t>
            </a:r>
          </a:p>
          <a:p>
            <a:pPr rtl="0"/>
            <a:r>
              <a:rPr lang="en-GB" sz="1400">
                <a:solidFill>
                  <a:schemeClr val="tx1"/>
                </a:solidFill>
              </a:rPr>
              <a:t>- Subscription ai topic </a:t>
            </a:r>
            <a:r>
              <a:rPr lang="en-GB" sz="1400" err="1">
                <a:solidFill>
                  <a:schemeClr val="tx1"/>
                </a:solidFill>
              </a:rPr>
              <a:t>creati</a:t>
            </a:r>
            <a:r>
              <a:rPr lang="en-GB" sz="1400">
                <a:solidFill>
                  <a:schemeClr val="tx1"/>
                </a:solidFill>
              </a:rPr>
              <a:t> da Spark</a:t>
            </a:r>
          </a:p>
          <a:p>
            <a:pPr rtl="0"/>
            <a:r>
              <a:rPr lang="en-GB" sz="1400">
                <a:solidFill>
                  <a:schemeClr val="tx1"/>
                </a:solidFill>
              </a:rPr>
              <a:t>- Real time query analysis	</a:t>
            </a:r>
          </a:p>
        </p:txBody>
      </p:sp>
    </p:spTree>
    <p:extLst>
      <p:ext uri="{BB962C8B-B14F-4D97-AF65-F5344CB8AC3E}">
        <p14:creationId xmlns:p14="http://schemas.microsoft.com/office/powerpoint/2010/main" val="119198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6188928" cy="1572126"/>
          </a:xfrm>
        </p:spPr>
        <p:txBody>
          <a:bodyPr rtlCol="0" anchor="ctr" anchorCtr="0"/>
          <a:lstStyle/>
          <a:p>
            <a:pPr rtl="0"/>
            <a:r>
              <a:rPr lang="en-GB">
                <a:solidFill>
                  <a:schemeClr val="tx1"/>
                </a:solidFill>
              </a:rPr>
              <a:t>5. Data visualization &amp; dashboard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932" y="2748998"/>
            <a:ext cx="5892899" cy="3696407"/>
          </a:xfrm>
        </p:spPr>
        <p:txBody>
          <a:bodyPr rtlCol="0"/>
          <a:lstStyle/>
          <a:p>
            <a:pPr rtl="0"/>
            <a:r>
              <a:rPr lang="en-GB" sz="1400">
                <a:solidFill>
                  <a:schemeClr val="tx1"/>
                </a:solidFill>
              </a:rPr>
              <a:t>-    Apache Superset</a:t>
            </a: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Visualizzazione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grafica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delle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velocità</a:t>
            </a:r>
            <a:endParaRPr lang="en-GB" sz="14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en-GB" sz="1400" err="1">
                <a:solidFill>
                  <a:schemeClr val="tx1"/>
                </a:solidFill>
              </a:rPr>
              <a:t>Visualizzaizone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grafica</a:t>
            </a:r>
            <a:r>
              <a:rPr lang="en-GB" sz="1400">
                <a:solidFill>
                  <a:schemeClr val="tx1"/>
                </a:solidFill>
              </a:rPr>
              <a:t> del </a:t>
            </a:r>
            <a:r>
              <a:rPr lang="en-GB" sz="1400" err="1">
                <a:solidFill>
                  <a:schemeClr val="tx1"/>
                </a:solidFill>
              </a:rPr>
              <a:t>conteggio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1400" err="1">
                <a:solidFill>
                  <a:schemeClr val="tx1"/>
                </a:solidFill>
              </a:rPr>
              <a:t>varchi</a:t>
            </a:r>
            <a:endParaRPr lang="en-GB" sz="14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en-GB" sz="1400">
                <a:solidFill>
                  <a:schemeClr val="tx1"/>
                </a:solidFill>
              </a:rPr>
              <a:t>Dashboard	</a:t>
            </a:r>
          </a:p>
        </p:txBody>
      </p:sp>
    </p:spTree>
    <p:extLst>
      <p:ext uri="{BB962C8B-B14F-4D97-AF65-F5344CB8AC3E}">
        <p14:creationId xmlns:p14="http://schemas.microsoft.com/office/powerpoint/2010/main" val="263620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02EB25F-DC8C-B3EE-C707-654F784B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1" y="68263"/>
            <a:ext cx="1163891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68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9464"/>
            <a:ext cx="3114262" cy="1179576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STRUMENTI UTILIZZATI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65442A-2B23-BDA4-6323-850ACA5B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06" y="1192928"/>
            <a:ext cx="2651107" cy="1376536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0F36154-85C2-4C58-C399-7DFD27736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3429000"/>
            <a:ext cx="2227065" cy="2227065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BE6AAC6-6983-B1EB-9BED-61EFC3D17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509" y="1192928"/>
            <a:ext cx="3297984" cy="1937277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306787DF-AF29-1F4F-004D-41EE5D009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929" y="3589989"/>
            <a:ext cx="4463143" cy="22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79776"/>
            <a:ext cx="3746811" cy="3598722"/>
          </a:xfrm>
        </p:spPr>
        <p:txBody>
          <a:bodyPr rtlCol="0">
            <a:noAutofit/>
          </a:bodyPr>
          <a:lstStyle/>
          <a:p>
            <a:pPr marL="285750" indent="-285750" rtl="0">
              <a:buFontTx/>
              <a:buChar char="-"/>
            </a:pPr>
            <a:r>
              <a:rPr lang="it-IT" sz="2000" err="1">
                <a:solidFill>
                  <a:schemeClr val="tx1"/>
                </a:solidFill>
              </a:rPr>
              <a:t>PySpark</a:t>
            </a: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Elaborazione in batch di dati</a:t>
            </a: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Spark SQL</a:t>
            </a: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 err="1">
                <a:solidFill>
                  <a:schemeClr val="tx1"/>
                </a:solidFill>
              </a:rPr>
              <a:t>Dataframe</a:t>
            </a: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Streaming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665990-408A-3863-FBB1-362838BF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85" y="2097529"/>
            <a:ext cx="5753563" cy="29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79776"/>
            <a:ext cx="3746811" cy="3598722"/>
          </a:xfrm>
        </p:spPr>
        <p:txBody>
          <a:bodyPr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Real-time event streaming</a:t>
            </a:r>
          </a:p>
          <a:p>
            <a:pPr marL="285750" indent="-28575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2000" err="1">
                <a:solidFill>
                  <a:schemeClr val="tx1"/>
                </a:solidFill>
              </a:rPr>
              <a:t>Publish</a:t>
            </a:r>
            <a:r>
              <a:rPr lang="it-IT" sz="2000">
                <a:solidFill>
                  <a:schemeClr val="tx1"/>
                </a:solidFill>
              </a:rPr>
              <a:t>/</a:t>
            </a:r>
            <a:r>
              <a:rPr lang="it-IT" sz="2000" err="1">
                <a:solidFill>
                  <a:schemeClr val="tx1"/>
                </a:solidFill>
              </a:rPr>
              <a:t>subscriber</a:t>
            </a: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 err="1">
                <a:solidFill>
                  <a:schemeClr val="tx1"/>
                </a:solidFill>
              </a:rPr>
              <a:t>Topic</a:t>
            </a:r>
            <a:r>
              <a:rPr lang="it-IT" sz="2000">
                <a:solidFill>
                  <a:schemeClr val="tx1"/>
                </a:solidFill>
              </a:rPr>
              <a:t> </a:t>
            </a:r>
            <a:r>
              <a:rPr lang="it-IT" sz="2000" err="1">
                <a:solidFill>
                  <a:schemeClr val="tx1"/>
                </a:solidFill>
              </a:rPr>
              <a:t>based</a:t>
            </a: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Apache </a:t>
            </a:r>
            <a:r>
              <a:rPr lang="it-IT" sz="2000" err="1">
                <a:solidFill>
                  <a:schemeClr val="tx1"/>
                </a:solidFill>
              </a:rPr>
              <a:t>Zookeper</a:t>
            </a: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Integration </a:t>
            </a: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248A200-307A-401A-EF59-BCA28390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49" y="1930693"/>
            <a:ext cx="4288178" cy="42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Apache DRUID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79776"/>
            <a:ext cx="3746811" cy="3598722"/>
          </a:xfrm>
        </p:spPr>
        <p:txBody>
          <a:bodyPr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Real-time Database</a:t>
            </a:r>
          </a:p>
          <a:p>
            <a:pPr marL="285750" indent="-28575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Integrazione con Kafka</a:t>
            </a: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Concorrenza query</a:t>
            </a: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Web Analytics</a:t>
            </a: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84435CA-E7CF-5987-7BD3-BB42ADD6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52" y="2538420"/>
            <a:ext cx="5455211" cy="32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4081347" cy="877824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chemeClr val="tx1"/>
                </a:solidFill>
              </a:rPr>
              <a:t>Apache superset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79776"/>
            <a:ext cx="3947533" cy="3598722"/>
          </a:xfrm>
        </p:spPr>
        <p:txBody>
          <a:bodyPr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Data </a:t>
            </a:r>
            <a:r>
              <a:rPr lang="it-IT" sz="2000" err="1">
                <a:solidFill>
                  <a:schemeClr val="tx1"/>
                </a:solidFill>
              </a:rPr>
              <a:t>visualization</a:t>
            </a:r>
            <a:endParaRPr lang="it-IT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Integrazione con </a:t>
            </a:r>
            <a:r>
              <a:rPr lang="it-IT" sz="2000" err="1">
                <a:solidFill>
                  <a:schemeClr val="tx1"/>
                </a:solidFill>
              </a:rPr>
              <a:t>Druid</a:t>
            </a: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Dashboards</a:t>
            </a: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r>
              <a:rPr lang="it-IT" sz="2000">
                <a:solidFill>
                  <a:schemeClr val="tx1"/>
                </a:solidFill>
              </a:rPr>
              <a:t>Web Analytics</a:t>
            </a: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  <a:p>
            <a:pPr rtl="0"/>
            <a:endParaRPr lang="it-IT" sz="2000">
              <a:solidFill>
                <a:schemeClr val="tx1"/>
              </a:solidFill>
            </a:endParaRPr>
          </a:p>
          <a:p>
            <a:pPr marL="285750" indent="-285750" rtl="0">
              <a:buFontTx/>
              <a:buChar char="-"/>
            </a:pPr>
            <a:endParaRPr lang="it-IT" sz="2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F18553F1-24B4-746B-B95D-F814931C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74" y="2558541"/>
            <a:ext cx="6234859" cy="31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148" y="367991"/>
            <a:ext cx="4608044" cy="637850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Pipeline </a:t>
            </a:r>
            <a:r>
              <a:rPr lang="en-GB" err="1"/>
              <a:t>dei</a:t>
            </a:r>
            <a:r>
              <a:rPr lang="en-GB"/>
              <a:t> </a:t>
            </a:r>
            <a:r>
              <a:rPr lang="en-GB" err="1"/>
              <a:t>dati</a:t>
            </a:r>
            <a:endParaRPr lang="en-GB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65442A-2B23-BDA4-6323-850ACA5B5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94" y="2636285"/>
            <a:ext cx="2838763" cy="1376536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0F36154-85C2-4C58-C399-7DFD27736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160" y="2501112"/>
            <a:ext cx="1643216" cy="1643216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BE6AAC6-6983-B1EB-9BED-61EFC3D17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96" y="4907111"/>
            <a:ext cx="2339784" cy="1374418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306787DF-AF29-1F4F-004D-41EE5D009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852" y="5052989"/>
            <a:ext cx="2748835" cy="1374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BAB9FB-A6AA-FF12-50C6-9E4EFDCF1033}"/>
              </a:ext>
            </a:extLst>
          </p:cNvPr>
          <p:cNvCxnSpPr>
            <a:cxnSpLocks/>
          </p:cNvCxnSpPr>
          <p:nvPr/>
        </p:nvCxnSpPr>
        <p:spPr>
          <a:xfrm>
            <a:off x="4112376" y="3400254"/>
            <a:ext cx="2364310" cy="5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D384AA-EFE8-CE5E-7233-C4E65BC8A3AB}"/>
              </a:ext>
            </a:extLst>
          </p:cNvPr>
          <p:cNvSpPr txBox="1"/>
          <p:nvPr/>
        </p:nvSpPr>
        <p:spPr>
          <a:xfrm>
            <a:off x="212011" y="3321962"/>
            <a:ext cx="13324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T" sz="1600"/>
              <a:t>CSV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580D8-7167-10D5-2AD3-84E1BB99855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977618" y="3464315"/>
            <a:ext cx="1451595" cy="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B7E23D-7D2C-DD96-F7ED-898C829D6372}"/>
              </a:ext>
            </a:extLst>
          </p:cNvPr>
          <p:cNvCxnSpPr>
            <a:cxnSpLocks/>
          </p:cNvCxnSpPr>
          <p:nvPr/>
        </p:nvCxnSpPr>
        <p:spPr>
          <a:xfrm flipV="1">
            <a:off x="4810680" y="5590670"/>
            <a:ext cx="2346632" cy="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D20B4D-F79F-1FE7-98E3-24E3B5348C3C}"/>
              </a:ext>
            </a:extLst>
          </p:cNvPr>
          <p:cNvCxnSpPr/>
          <p:nvPr/>
        </p:nvCxnSpPr>
        <p:spPr>
          <a:xfrm flipH="1">
            <a:off x="3178629" y="4145902"/>
            <a:ext cx="3110" cy="7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392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987">
              <a:srgbClr val="ECDAD1"/>
            </a:gs>
            <a:gs pos="44009">
              <a:srgbClr val="F1DFD9"/>
            </a:gs>
            <a:gs pos="3500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rtlCol="0"/>
          <a:lstStyle/>
          <a:p>
            <a:pPr rtl="0"/>
            <a:r>
              <a:rPr lang="en-GB" b="1"/>
              <a:t>WORKFLOW: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403352-F544-28FF-9C4C-BD595758DF90}"/>
              </a:ext>
            </a:extLst>
          </p:cNvPr>
          <p:cNvSpPr txBox="1"/>
          <p:nvPr/>
        </p:nvSpPr>
        <p:spPr>
          <a:xfrm>
            <a:off x="3479180" y="932884"/>
            <a:ext cx="8419171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T" sz="3600"/>
              <a:t>1. Preparazione </a:t>
            </a:r>
            <a:r>
              <a:rPr lang="en-IT" sz="3600" err="1"/>
              <a:t>ambiente</a:t>
            </a:r>
            <a:endParaRPr lang="en-US" err="1"/>
          </a:p>
          <a:p>
            <a:endParaRPr lang="en-IT" sz="3600"/>
          </a:p>
          <a:p>
            <a:r>
              <a:rPr lang="en-IT" sz="3600"/>
              <a:t>2. Data Cleaning</a:t>
            </a:r>
            <a:endParaRPr lang="en-IT" sz="3600">
              <a:cs typeface="Segoe UI"/>
            </a:endParaRPr>
          </a:p>
          <a:p>
            <a:endParaRPr lang="en-IT" sz="3600"/>
          </a:p>
          <a:p>
            <a:r>
              <a:rPr lang="en-IT" sz="3600"/>
              <a:t>3. </a:t>
            </a:r>
            <a:r>
              <a:rPr lang="en-IT" sz="3600" err="1"/>
              <a:t>Elaborazione</a:t>
            </a:r>
            <a:r>
              <a:rPr lang="en-IT" sz="3600"/>
              <a:t> </a:t>
            </a:r>
            <a:r>
              <a:rPr lang="en-IT" sz="3600" err="1"/>
              <a:t>dati</a:t>
            </a:r>
            <a:endParaRPr lang="en-IT" sz="3600" err="1">
              <a:cs typeface="Segoe UI"/>
            </a:endParaRPr>
          </a:p>
          <a:p>
            <a:endParaRPr lang="en-IT" sz="3600"/>
          </a:p>
          <a:p>
            <a:r>
              <a:rPr lang="en-IT" sz="3600"/>
              <a:t>4. Database Integration</a:t>
            </a:r>
            <a:endParaRPr lang="en-IT" sz="3600">
              <a:cs typeface="Segoe UI"/>
            </a:endParaRPr>
          </a:p>
          <a:p>
            <a:endParaRPr lang="en-IT" sz="3600"/>
          </a:p>
          <a:p>
            <a:r>
              <a:rPr lang="en-IT" sz="3600"/>
              <a:t>5. Data visualization and dashboard</a:t>
            </a:r>
            <a:endParaRPr lang="en-IT" sz="3600">
              <a:cs typeface="Segoe UI"/>
            </a:endParaRPr>
          </a:p>
          <a:p>
            <a:pPr marL="342900" indent="-342900">
              <a:buAutoNum type="arabicPeriod"/>
            </a:pPr>
            <a:endParaRPr lang="en-IT"/>
          </a:p>
          <a:p>
            <a:pPr marL="342900" indent="-342900">
              <a:buAutoNum type="arabicPeriod"/>
            </a:pP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92">
              <a:srgbClr val="E7D6CB"/>
            </a:gs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988206" cy="1572126"/>
          </a:xfrm>
        </p:spPr>
        <p:txBody>
          <a:bodyPr rtlCol="0" anchor="ctr" anchorCtr="0"/>
          <a:lstStyle/>
          <a:p>
            <a:pPr rtl="0"/>
            <a:r>
              <a:rPr lang="en-GB">
                <a:solidFill>
                  <a:schemeClr val="tx1"/>
                </a:solidFill>
              </a:rPr>
              <a:t>1. </a:t>
            </a:r>
            <a:r>
              <a:rPr lang="en-GB" err="1">
                <a:solidFill>
                  <a:schemeClr val="tx1"/>
                </a:solidFill>
              </a:rPr>
              <a:t>Preparazione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ambiente</a:t>
            </a:r>
            <a:r>
              <a:rPr lang="en-GB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104" y="2748998"/>
            <a:ext cx="4946904" cy="3696407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GB" err="1">
                <a:solidFill>
                  <a:schemeClr val="tx1"/>
                </a:solidFill>
              </a:rPr>
              <a:t>Ambiente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virtuale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Conda</a:t>
            </a:r>
            <a:r>
              <a:rPr lang="en-GB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a. </a:t>
            </a:r>
            <a:r>
              <a:rPr lang="en-GB" err="1">
                <a:solidFill>
                  <a:schemeClr val="tx1"/>
                </a:solidFill>
              </a:rPr>
              <a:t>Installazione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dei</a:t>
            </a:r>
            <a:r>
              <a:rPr lang="en-GB">
                <a:solidFill>
                  <a:schemeClr val="tx1"/>
                </a:solidFill>
              </a:rPr>
              <a:t> software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b. Start Zookeeper server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c. Start Kafka server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d. Create topics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d. Spark-submit  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e. Start Druid server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       f. Start Superset server</a:t>
            </a:r>
          </a:p>
          <a:p>
            <a:pPr rtl="0"/>
            <a:r>
              <a:rPr lang="en-GB">
                <a:solidFill>
                  <a:schemeClr val="tx1"/>
                </a:solidFill>
              </a:rPr>
              <a:t>- EC2 Instance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55971D9-ECD4-0E1B-5DDE-E0DF6561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6745"/>
            <a:ext cx="4572000" cy="29210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5A33E56-0772-EF4B-D05F-58888979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892" y="3303251"/>
            <a:ext cx="1681343" cy="16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F3DD6A10A1F24E814659E52B73CFD2" ma:contentTypeVersion="2" ma:contentTypeDescription="Creare un nuovo documento." ma:contentTypeScope="" ma:versionID="0d2fad00fe4304b676f3a1448f12f2b6">
  <xsd:schema xmlns:xsd="http://www.w3.org/2001/XMLSchema" xmlns:xs="http://www.w3.org/2001/XMLSchema" xmlns:p="http://schemas.microsoft.com/office/2006/metadata/properties" xmlns:ns2="afc4adc4-9a19-4abe-ba82-40f8461b3e7c" targetNamespace="http://schemas.microsoft.com/office/2006/metadata/properties" ma:root="true" ma:fieldsID="44850627b3e7dee14b0ff2e3365f9dd8" ns2:_="">
    <xsd:import namespace="afc4adc4-9a19-4abe-ba82-40f8461b3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4adc4-9a19-4abe-ba82-40f8461b3e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29A7F0-D090-4748-A18D-8F8F1E48E0EA}">
  <ds:schemaRefs>
    <ds:schemaRef ds:uri="afc4adc4-9a19-4abe-ba82-40f8461b3e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7DD98F-B387-4665-942A-B1B7B600D7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C7EEA7-73E3-4D60-A702-A1E1693AF8B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Application>Microsoft Office PowerPoint</Application>
  <PresentationFormat>Widescreen</PresentationFormat>
  <Slides>17</Slides>
  <Notes>13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Balancing Act</vt:lpstr>
      <vt:lpstr>Wellspring</vt:lpstr>
      <vt:lpstr>Star of the show</vt:lpstr>
      <vt:lpstr>Amusements</vt:lpstr>
      <vt:lpstr>UNIVPM – PROGETTO BIG data analytics 2021/2022</vt:lpstr>
      <vt:lpstr>STRUMENTI UTILIZZATI</vt:lpstr>
      <vt:lpstr>Apache Spark</vt:lpstr>
      <vt:lpstr>Apache KAFKA</vt:lpstr>
      <vt:lpstr>Apache DRUID</vt:lpstr>
      <vt:lpstr>Apache superset</vt:lpstr>
      <vt:lpstr>Pipeline dei dati</vt:lpstr>
      <vt:lpstr>WORKFLOW:</vt:lpstr>
      <vt:lpstr>1. Preparazione ambiente </vt:lpstr>
      <vt:lpstr>2. Data cleaning </vt:lpstr>
      <vt:lpstr>3. Elaborazione dei dati </vt:lpstr>
      <vt:lpstr>PowerPoint Presentation</vt:lpstr>
      <vt:lpstr>PowerPoint Presentation</vt:lpstr>
      <vt:lpstr>PowerPoint Presentation</vt:lpstr>
      <vt:lpstr>4. Database integration </vt:lpstr>
      <vt:lpstr>5. Data visualization &amp;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UNIVPM – PROGETTO BIG data analytics 2021/2022</dc:title>
  <dc:creator>Stefano Perniola</dc:creator>
  <cp:revision>1</cp:revision>
  <dcterms:created xsi:type="dcterms:W3CDTF">2022-12-11T10:23:45Z</dcterms:created>
  <dcterms:modified xsi:type="dcterms:W3CDTF">2022-12-15T22:18:11Z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0x01010050F3DD6A10A1F24E814659E52B73CFD2</vt:lpwstr>
  </property>
</Properties>
</file>