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3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0CF4-A709-AB7F-1858-A654A458F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3AF302-7CC4-623C-96F4-4CB958975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773B3-2C5E-5787-C91A-BAF8B2B1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54A14C-44C8-FA6D-84D9-684CBCE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2ADAFA-DB40-0501-784B-5A0DBFB9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856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3B30-C62B-D5B7-39FA-72D52358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FC997C-49AB-6A91-6809-61987ABA2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44801-3F6F-0B56-21D7-99CFFE6B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8AD15-6554-1A95-7A29-3C0A591A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9940F-260E-D571-0626-2C0954AF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870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FE9474-4838-B83E-4FD7-B90B9718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6E6E01-31B0-8F82-544A-F3967E1AC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08DDC-AD5A-9794-ED23-4B3D2C26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4CAFF-247C-BD37-B5E7-E18C2A15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02D96-3B21-67F5-3777-54FE5B63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320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7EB4-5517-A382-E8D1-08D1A6F0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346F35-4DC9-CA2B-BF22-EF9B6A55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D87D0A-60EA-DB66-29AC-D3F1A4E5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8C035-3FCD-6416-8D6E-EDBE140D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32EB1-0872-504F-B108-6FA4B8C9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15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9F9F-F74A-A91C-C778-654E651C7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F0BB20-8FFE-BB3D-74BE-7C839BD28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B1289-B01C-2C0C-90AE-27763A29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D9F3C-433D-6B74-3BEE-4259527B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93B18-1D8E-7C3B-4729-45F6581D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971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C9DD-B38B-0E97-9858-5A6408DD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3009B-5A40-D3CD-5AC0-3EC161EC9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8DF530-C8D3-258B-BDCF-E6F41385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800AC-F3AC-9FD6-D6E6-156D78B3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EF6D7-CA2B-981E-9C0B-C218878F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A94E25-60DF-1E3B-B695-B35482E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0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6B533-2CBF-0B5F-2092-89AECBEF9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B862C-86EA-4A8F-9167-EA14F376E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C4E29D-7C09-B44E-E5E6-5802D6EA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4CDDA3-842F-49B7-7DE5-98374D239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BE367A-E3EF-3D6B-CA92-917B8616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AE2A59A-E54D-A929-51F2-F4AD3736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12AD25-5F65-628D-5971-8DAEB894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A3C06-985F-6732-39A5-AAF22D1F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6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83F3C-DC95-FBFE-9BEC-10400ACF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7D2DDB-3039-321D-8885-7F49F333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6B9386-9B4B-ABE3-17B2-09F1EAD1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48CAC9-5CBE-0F19-8647-8EE444D7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822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6AD687-0DA5-91C4-F88C-04719A4C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307F68-5D22-F392-E150-48B4D943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3B8266-C36E-3F0D-5CCA-6561A7FF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50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46C04-0149-9E81-28E2-A168812B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CBDE1-2E1C-D55E-F206-C701DD14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036040-BF9C-509A-852E-E2E347DC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2A7E58-1629-ACCE-6013-97EEE023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DBA9B-C88E-A5DD-F130-09DEC938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A016D8-087A-B1E1-A12A-44B759BA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543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58286-487A-85C3-0C3A-750D97A2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4EC217-DE0F-3754-2221-1C6025583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E14567-A82C-82B1-C48F-8EF199C8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80D9C-AF3B-9C97-6414-93184D6E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1FD02F-893C-AD84-21F9-F87DE6BD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6D4F4B-9B73-89B7-D2C6-F4D3B362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35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B29E2F-86EC-9EC0-5D03-4F8CC968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EF71C-29EC-09FD-122F-6AEABB429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6C026-F8DB-39E5-8DF6-F6426862A1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895FF-EFAD-44DC-BB98-A2F33347100C}" type="datetimeFigureOut">
              <a:rPr lang="es-PE" smtClean="0"/>
              <a:t>31/10/2025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3314C-A37F-F136-9A31-319377285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95C7E-8BD5-1913-8A5E-8AAE53561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227A-BCBD-4F6F-93F9-E798320924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17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3410-7801-C1BE-EE62-A2079D70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FDA287-0ADC-2B58-BAE0-4AD5DA18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037" t="17040" r="15660" b="10842"/>
          <a:stretch>
            <a:fillRect/>
          </a:stretch>
        </p:blipFill>
        <p:spPr>
          <a:xfrm>
            <a:off x="356616" y="192022"/>
            <a:ext cx="11448288" cy="64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3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99527-C923-1DB5-DD50-8FA1AF64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3DD70F-B749-10C8-CC3E-B7679BB12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955" t="16785" r="15742" b="10652"/>
          <a:stretch>
            <a:fillRect/>
          </a:stretch>
        </p:blipFill>
        <p:spPr>
          <a:xfrm>
            <a:off x="420624" y="276677"/>
            <a:ext cx="11167872" cy="63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71E16-4BA0-6302-52D1-65ED0FF7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D406D18-698B-D7EF-5336-A9A5463D7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975" t="17095" r="15681" b="10826"/>
          <a:stretch>
            <a:fillRect/>
          </a:stretch>
        </p:blipFill>
        <p:spPr>
          <a:xfrm>
            <a:off x="274122" y="255397"/>
            <a:ext cx="11421054" cy="640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5A31-BF08-A0A5-D7C1-D8F769BA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6BDD7E-7BAE-9EF0-A6F2-40DED7FDA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909" t="16634" r="15643" b="10963"/>
          <a:stretch>
            <a:fillRect/>
          </a:stretch>
        </p:blipFill>
        <p:spPr>
          <a:xfrm>
            <a:off x="365760" y="227964"/>
            <a:ext cx="11311128" cy="63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8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32A4DCC-8A7D-F040-32C6-C6513E4F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970" t="16843" r="15695" b="10823"/>
          <a:stretch>
            <a:fillRect/>
          </a:stretch>
        </p:blipFill>
        <p:spPr>
          <a:xfrm>
            <a:off x="411480" y="273685"/>
            <a:ext cx="11173968" cy="628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1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Cahuana Silva</dc:creator>
  <cp:lastModifiedBy>Renato Cahuana Silva</cp:lastModifiedBy>
  <cp:revision>1</cp:revision>
  <dcterms:created xsi:type="dcterms:W3CDTF">2025-11-01T03:00:23Z</dcterms:created>
  <dcterms:modified xsi:type="dcterms:W3CDTF">2025-11-01T03:00:32Z</dcterms:modified>
</cp:coreProperties>
</file>