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E900E-59CD-4B68-9B88-EEE5C947AE7B}" v="951" dt="2023-09-03T22:08:25.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9/3/2023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‹Nº›</a:t>
            </a:fld>
            <a:endParaRPr lang="en-US"/>
          </a:p>
        </p:txBody>
      </p:sp>
    </p:spTree>
    <p:extLst>
      <p:ext uri="{BB962C8B-B14F-4D97-AF65-F5344CB8AC3E}">
        <p14:creationId xmlns:p14="http://schemas.microsoft.com/office/powerpoint/2010/main" val="350031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6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82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38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82534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97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8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82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80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9/3/2023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‹Nº›</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32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9/3/2023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‹Nº›</a:t>
            </a:fld>
            <a:endParaRPr lang="en-US"/>
          </a:p>
        </p:txBody>
      </p:sp>
    </p:spTree>
    <p:extLst>
      <p:ext uri="{BB962C8B-B14F-4D97-AF65-F5344CB8AC3E}">
        <p14:creationId xmlns:p14="http://schemas.microsoft.com/office/powerpoint/2010/main" val="2097783769"/>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Rectangle 2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3229057" y="4243376"/>
            <a:ext cx="8393008" cy="1179508"/>
          </a:xfrm>
        </p:spPr>
        <p:txBody>
          <a:bodyPr anchor="b">
            <a:normAutofit/>
          </a:bodyPr>
          <a:lstStyle/>
          <a:p>
            <a:pPr>
              <a:lnSpc>
                <a:spcPct val="90000"/>
              </a:lnSpc>
            </a:pPr>
            <a:r>
              <a:rPr lang="es-ES" sz="3800" dirty="0">
                <a:cs typeface="Calibri Light"/>
              </a:rPr>
              <a:t>Proyecto caso QR (RegistrApp)</a:t>
            </a:r>
            <a:endParaRPr lang="es-ES" sz="3800" dirty="0"/>
          </a:p>
        </p:txBody>
      </p:sp>
      <p:sp>
        <p:nvSpPr>
          <p:cNvPr id="3" name="Subtítulo 2"/>
          <p:cNvSpPr>
            <a:spLocks noGrp="1"/>
          </p:cNvSpPr>
          <p:nvPr>
            <p:ph type="subTitle" idx="1"/>
          </p:nvPr>
        </p:nvSpPr>
        <p:spPr>
          <a:xfrm>
            <a:off x="3229057" y="5558383"/>
            <a:ext cx="8395223" cy="1695841"/>
          </a:xfrm>
        </p:spPr>
        <p:txBody>
          <a:bodyPr>
            <a:normAutofit/>
          </a:bodyPr>
          <a:lstStyle/>
          <a:p>
            <a:r>
              <a:rPr lang="es-ES" sz="2000" dirty="0"/>
              <a:t>Renato Concha</a:t>
            </a:r>
          </a:p>
          <a:p>
            <a:r>
              <a:rPr lang="es-ES" sz="2000" dirty="0"/>
              <a:t>Felipe Cortés</a:t>
            </a:r>
          </a:p>
          <a:p>
            <a:r>
              <a:rPr lang="es-ES" sz="1200" dirty="0">
                <a:latin typeface="Arial"/>
                <a:ea typeface="+mn-lt"/>
                <a:cs typeface="+mn-lt"/>
              </a:rPr>
              <a:t>PROGRAMACION DE APLICACIONES MOVILES_004D</a:t>
            </a:r>
            <a:endParaRPr lang="es-ES" sz="1200" dirty="0">
              <a:latin typeface="Arial"/>
            </a:endParaRPr>
          </a:p>
          <a:p>
            <a:endParaRPr lang="es-ES" sz="2000" dirty="0"/>
          </a:p>
        </p:txBody>
      </p:sp>
      <p:pic>
        <p:nvPicPr>
          <p:cNvPr id="6" name="Imagen 5" descr="Imagen que contiene alimentos, dibujo, taza, reloj&#10;&#10;Descripción generada automáticamente">
            <a:extLst>
              <a:ext uri="{FF2B5EF4-FFF2-40B4-BE49-F238E27FC236}">
                <a16:creationId xmlns:a16="http://schemas.microsoft.com/office/drawing/2014/main" id="{6B6DDC1F-2F74-2092-593F-3803A951CFD8}"/>
              </a:ext>
            </a:extLst>
          </p:cNvPr>
          <p:cNvPicPr>
            <a:picLocks noChangeAspect="1"/>
          </p:cNvPicPr>
          <p:nvPr/>
        </p:nvPicPr>
        <p:blipFill>
          <a:blip r:embed="rId2"/>
          <a:stretch>
            <a:fillRect/>
          </a:stretch>
        </p:blipFill>
        <p:spPr>
          <a:xfrm>
            <a:off x="3229058" y="2008542"/>
            <a:ext cx="8200942" cy="145566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011A9-B870-FBDC-4D7F-95E46A6D08DB}"/>
              </a:ext>
            </a:extLst>
          </p:cNvPr>
          <p:cNvSpPr>
            <a:spLocks noGrp="1"/>
          </p:cNvSpPr>
          <p:nvPr>
            <p:ph type="title"/>
          </p:nvPr>
        </p:nvSpPr>
        <p:spPr>
          <a:xfrm>
            <a:off x="1587710" y="455362"/>
            <a:ext cx="9486690" cy="904166"/>
          </a:xfrm>
        </p:spPr>
        <p:txBody>
          <a:bodyPr/>
          <a:lstStyle/>
          <a:p>
            <a:r>
              <a:rPr lang="es-ES" dirty="0"/>
              <a:t>Síntesis del caso</a:t>
            </a:r>
          </a:p>
        </p:txBody>
      </p:sp>
      <p:sp>
        <p:nvSpPr>
          <p:cNvPr id="3" name="Marcador de contenido 2">
            <a:extLst>
              <a:ext uri="{FF2B5EF4-FFF2-40B4-BE49-F238E27FC236}">
                <a16:creationId xmlns:a16="http://schemas.microsoft.com/office/drawing/2014/main" id="{9D68239B-5071-4832-E87E-D15E9733D36F}"/>
              </a:ext>
            </a:extLst>
          </p:cNvPr>
          <p:cNvSpPr>
            <a:spLocks noGrp="1"/>
          </p:cNvSpPr>
          <p:nvPr>
            <p:ph idx="1"/>
          </p:nvPr>
        </p:nvSpPr>
        <p:spPr>
          <a:xfrm>
            <a:off x="1587710" y="1484827"/>
            <a:ext cx="9785702" cy="5266885"/>
          </a:xfrm>
        </p:spPr>
        <p:txBody>
          <a:bodyPr vert="horz" lIns="91440" tIns="45720" rIns="91440" bIns="45720" rtlCol="0" anchor="t">
            <a:normAutofit/>
          </a:bodyPr>
          <a:lstStyle/>
          <a:p>
            <a:r>
              <a:rPr lang="es-ES" sz="1400" dirty="0">
                <a:ea typeface="+mn-lt"/>
                <a:cs typeface="+mn-lt"/>
              </a:rPr>
              <a:t>El retorno a las actividades en forma presencial ha generado una serie de dificultades, las cuales han quedado en evidencia con el pasar de los días. Una de estas dificultades es el registro de asistencia a las clases de los alumnos. Los docentes tienen algunos problemas para poder realizar el registro de asistencia correctamente, los problemas más comunes son: </a:t>
            </a:r>
          </a:p>
          <a:p>
            <a:pPr>
              <a:buFont typeface="Calibri" panose="020B0604020202020204" pitchFamily="34" charset="0"/>
              <a:buChar char="-"/>
            </a:pPr>
            <a:r>
              <a:rPr lang="es-ES" sz="1400" dirty="0"/>
              <a:t>Realización de múltiples actividades del docente en las salas de clase</a:t>
            </a:r>
          </a:p>
          <a:p>
            <a:pPr>
              <a:buFont typeface="Calibri" panose="020B0604020202020204" pitchFamily="34" charset="0"/>
              <a:buChar char="-"/>
            </a:pPr>
            <a:r>
              <a:rPr lang="es-ES" sz="1400" dirty="0"/>
              <a:t>Falta de tiempo para conllevar el registro</a:t>
            </a:r>
          </a:p>
          <a:p>
            <a:pPr>
              <a:buFont typeface="Calibri" panose="020B0604020202020204" pitchFamily="34" charset="0"/>
              <a:buChar char="-"/>
            </a:pPr>
            <a:r>
              <a:rPr lang="es-ES" sz="1400" dirty="0"/>
              <a:t>Confusión del docente debido a la dificultad de reconocer a los estudiantes por causa de las mascarillas</a:t>
            </a:r>
          </a:p>
          <a:p>
            <a:pPr>
              <a:buFont typeface="Calibri" panose="020B0604020202020204" pitchFamily="34" charset="0"/>
              <a:buChar char="-"/>
            </a:pPr>
            <a:r>
              <a:rPr lang="es-ES" sz="1400" dirty="0"/>
              <a:t>Olvido por parte del docente de realizar el registro de asistencia</a:t>
            </a:r>
          </a:p>
          <a:p>
            <a:pPr marL="0" indent="0">
              <a:buNone/>
            </a:pPr>
            <a:r>
              <a:rPr lang="es-ES" sz="1400" dirty="0"/>
              <a:t>Con el fin de terminar con la problemática, Duoc UC se contacta con nosotros para desarrollar una app móvil llamada RegistrApp que sea capaz de solucionar el problema.</a:t>
            </a:r>
          </a:p>
        </p:txBody>
      </p:sp>
    </p:spTree>
    <p:extLst>
      <p:ext uri="{BB962C8B-B14F-4D97-AF65-F5344CB8AC3E}">
        <p14:creationId xmlns:p14="http://schemas.microsoft.com/office/powerpoint/2010/main" val="95172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0F45A-150F-BCD2-15E0-9DD86B5C5226}"/>
              </a:ext>
            </a:extLst>
          </p:cNvPr>
          <p:cNvSpPr>
            <a:spLocks noGrp="1"/>
          </p:cNvSpPr>
          <p:nvPr>
            <p:ph type="title"/>
          </p:nvPr>
        </p:nvSpPr>
        <p:spPr>
          <a:xfrm>
            <a:off x="1587710" y="455362"/>
            <a:ext cx="9486690" cy="884875"/>
          </a:xfrm>
        </p:spPr>
        <p:txBody>
          <a:bodyPr/>
          <a:lstStyle/>
          <a:p>
            <a:r>
              <a:rPr lang="es-ES" dirty="0"/>
              <a:t>Casos de uso</a:t>
            </a:r>
          </a:p>
        </p:txBody>
      </p:sp>
      <p:pic>
        <p:nvPicPr>
          <p:cNvPr id="4" name="Imagen 3" descr="Diagrama&#10;&#10;Descripción generada automáticamente">
            <a:extLst>
              <a:ext uri="{FF2B5EF4-FFF2-40B4-BE49-F238E27FC236}">
                <a16:creationId xmlns:a16="http://schemas.microsoft.com/office/drawing/2014/main" id="{E3BABFE0-FAD1-D314-D25D-3DF3F1DFA9BE}"/>
              </a:ext>
            </a:extLst>
          </p:cNvPr>
          <p:cNvPicPr>
            <a:picLocks noChangeAspect="1"/>
          </p:cNvPicPr>
          <p:nvPr/>
        </p:nvPicPr>
        <p:blipFill>
          <a:blip r:embed="rId2"/>
          <a:stretch>
            <a:fillRect/>
          </a:stretch>
        </p:blipFill>
        <p:spPr>
          <a:xfrm>
            <a:off x="3046071" y="1263151"/>
            <a:ext cx="6582135" cy="5421647"/>
          </a:xfrm>
          <a:prstGeom prst="rect">
            <a:avLst/>
          </a:prstGeom>
        </p:spPr>
      </p:pic>
    </p:spTree>
    <p:extLst>
      <p:ext uri="{BB962C8B-B14F-4D97-AF65-F5344CB8AC3E}">
        <p14:creationId xmlns:p14="http://schemas.microsoft.com/office/powerpoint/2010/main" val="356886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977AB-AA7D-B5A5-8405-BC3429D2568B}"/>
              </a:ext>
            </a:extLst>
          </p:cNvPr>
          <p:cNvSpPr>
            <a:spLocks noGrp="1"/>
          </p:cNvSpPr>
          <p:nvPr>
            <p:ph type="title"/>
          </p:nvPr>
        </p:nvSpPr>
        <p:spPr>
          <a:xfrm>
            <a:off x="1587710" y="455362"/>
            <a:ext cx="9486690" cy="788420"/>
          </a:xfrm>
        </p:spPr>
        <p:txBody>
          <a:bodyPr/>
          <a:lstStyle/>
          <a:p>
            <a:r>
              <a:rPr lang="es-ES" dirty="0"/>
              <a:t>Mockups</a:t>
            </a:r>
          </a:p>
        </p:txBody>
      </p:sp>
      <p:pic>
        <p:nvPicPr>
          <p:cNvPr id="3" name="Imagen 2" descr="Código QR&#10;&#10;Descripción generada automáticamente">
            <a:extLst>
              <a:ext uri="{FF2B5EF4-FFF2-40B4-BE49-F238E27FC236}">
                <a16:creationId xmlns:a16="http://schemas.microsoft.com/office/drawing/2014/main" id="{4DC5DB29-5A34-6943-3001-DA6EB7A2A8AF}"/>
              </a:ext>
            </a:extLst>
          </p:cNvPr>
          <p:cNvPicPr>
            <a:picLocks noChangeAspect="1"/>
          </p:cNvPicPr>
          <p:nvPr/>
        </p:nvPicPr>
        <p:blipFill>
          <a:blip r:embed="rId2"/>
          <a:stretch>
            <a:fillRect/>
          </a:stretch>
        </p:blipFill>
        <p:spPr>
          <a:xfrm>
            <a:off x="4550780" y="1247570"/>
            <a:ext cx="3553427" cy="5009113"/>
          </a:xfrm>
          <a:prstGeom prst="rect">
            <a:avLst/>
          </a:prstGeom>
        </p:spPr>
      </p:pic>
    </p:spTree>
    <p:extLst>
      <p:ext uri="{BB962C8B-B14F-4D97-AF65-F5344CB8AC3E}">
        <p14:creationId xmlns:p14="http://schemas.microsoft.com/office/powerpoint/2010/main" val="199931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977AB-AA7D-B5A5-8405-BC3429D2568B}"/>
              </a:ext>
            </a:extLst>
          </p:cNvPr>
          <p:cNvSpPr>
            <a:spLocks noGrp="1"/>
          </p:cNvSpPr>
          <p:nvPr>
            <p:ph type="title"/>
          </p:nvPr>
        </p:nvSpPr>
        <p:spPr>
          <a:xfrm>
            <a:off x="1587710" y="455362"/>
            <a:ext cx="9486690" cy="788420"/>
          </a:xfrm>
        </p:spPr>
        <p:txBody>
          <a:bodyPr/>
          <a:lstStyle/>
          <a:p>
            <a:r>
              <a:rPr lang="es-ES" dirty="0"/>
              <a:t>Mockups</a:t>
            </a:r>
          </a:p>
        </p:txBody>
      </p:sp>
      <p:pic>
        <p:nvPicPr>
          <p:cNvPr id="4" name="Imagen 3">
            <a:extLst>
              <a:ext uri="{FF2B5EF4-FFF2-40B4-BE49-F238E27FC236}">
                <a16:creationId xmlns:a16="http://schemas.microsoft.com/office/drawing/2014/main" id="{68584054-8D83-57EC-9BEB-7888F06B3934}"/>
              </a:ext>
            </a:extLst>
          </p:cNvPr>
          <p:cNvPicPr>
            <a:picLocks noChangeAspect="1"/>
          </p:cNvPicPr>
          <p:nvPr/>
        </p:nvPicPr>
        <p:blipFill>
          <a:blip r:embed="rId2"/>
          <a:stretch>
            <a:fillRect/>
          </a:stretch>
        </p:blipFill>
        <p:spPr>
          <a:xfrm>
            <a:off x="4309641" y="1247570"/>
            <a:ext cx="3572718" cy="5057341"/>
          </a:xfrm>
          <a:prstGeom prst="rect">
            <a:avLst/>
          </a:prstGeom>
        </p:spPr>
      </p:pic>
    </p:spTree>
    <p:extLst>
      <p:ext uri="{BB962C8B-B14F-4D97-AF65-F5344CB8AC3E}">
        <p14:creationId xmlns:p14="http://schemas.microsoft.com/office/powerpoint/2010/main" val="59890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977AB-AA7D-B5A5-8405-BC3429D2568B}"/>
              </a:ext>
            </a:extLst>
          </p:cNvPr>
          <p:cNvSpPr>
            <a:spLocks noGrp="1"/>
          </p:cNvSpPr>
          <p:nvPr>
            <p:ph type="title"/>
          </p:nvPr>
        </p:nvSpPr>
        <p:spPr>
          <a:xfrm>
            <a:off x="1587710" y="455362"/>
            <a:ext cx="9486690" cy="788420"/>
          </a:xfrm>
        </p:spPr>
        <p:txBody>
          <a:bodyPr/>
          <a:lstStyle/>
          <a:p>
            <a:r>
              <a:rPr lang="es-ES" dirty="0"/>
              <a:t>Mockups</a:t>
            </a:r>
          </a:p>
        </p:txBody>
      </p:sp>
      <p:pic>
        <p:nvPicPr>
          <p:cNvPr id="3" name="Imagen 2" descr="Interfaz de usuario gráfica&#10;&#10;Descripción generada automáticamente">
            <a:extLst>
              <a:ext uri="{FF2B5EF4-FFF2-40B4-BE49-F238E27FC236}">
                <a16:creationId xmlns:a16="http://schemas.microsoft.com/office/drawing/2014/main" id="{ECFA9FB1-7C09-4AD5-2815-8908C87AE205}"/>
              </a:ext>
            </a:extLst>
          </p:cNvPr>
          <p:cNvPicPr>
            <a:picLocks noChangeAspect="1"/>
          </p:cNvPicPr>
          <p:nvPr/>
        </p:nvPicPr>
        <p:blipFill>
          <a:blip r:embed="rId2"/>
          <a:stretch>
            <a:fillRect/>
          </a:stretch>
        </p:blipFill>
        <p:spPr>
          <a:xfrm>
            <a:off x="4271058" y="1247571"/>
            <a:ext cx="3659529" cy="5163443"/>
          </a:xfrm>
          <a:prstGeom prst="rect">
            <a:avLst/>
          </a:prstGeom>
        </p:spPr>
      </p:pic>
    </p:spTree>
    <p:extLst>
      <p:ext uri="{BB962C8B-B14F-4D97-AF65-F5344CB8AC3E}">
        <p14:creationId xmlns:p14="http://schemas.microsoft.com/office/powerpoint/2010/main" val="189682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977AB-AA7D-B5A5-8405-BC3429D2568B}"/>
              </a:ext>
            </a:extLst>
          </p:cNvPr>
          <p:cNvSpPr>
            <a:spLocks noGrp="1"/>
          </p:cNvSpPr>
          <p:nvPr>
            <p:ph type="title"/>
          </p:nvPr>
        </p:nvSpPr>
        <p:spPr>
          <a:xfrm>
            <a:off x="1587710" y="455362"/>
            <a:ext cx="9486690" cy="788420"/>
          </a:xfrm>
        </p:spPr>
        <p:txBody>
          <a:bodyPr/>
          <a:lstStyle/>
          <a:p>
            <a:r>
              <a:rPr lang="es-ES" dirty="0"/>
              <a:t>Mockups</a:t>
            </a:r>
          </a:p>
        </p:txBody>
      </p:sp>
      <p:pic>
        <p:nvPicPr>
          <p:cNvPr id="4" name="Imagen 3" descr="Código QR&#10;&#10;Descripción generada automáticamente">
            <a:extLst>
              <a:ext uri="{FF2B5EF4-FFF2-40B4-BE49-F238E27FC236}">
                <a16:creationId xmlns:a16="http://schemas.microsoft.com/office/drawing/2014/main" id="{25F86898-0A42-CAE8-D15B-3479C3D062B9}"/>
              </a:ext>
            </a:extLst>
          </p:cNvPr>
          <p:cNvPicPr>
            <a:picLocks noChangeAspect="1"/>
          </p:cNvPicPr>
          <p:nvPr/>
        </p:nvPicPr>
        <p:blipFill>
          <a:blip r:embed="rId2"/>
          <a:stretch>
            <a:fillRect/>
          </a:stretch>
        </p:blipFill>
        <p:spPr>
          <a:xfrm>
            <a:off x="1261641" y="1633392"/>
            <a:ext cx="3080794" cy="4343569"/>
          </a:xfrm>
          <a:prstGeom prst="rect">
            <a:avLst/>
          </a:prstGeom>
        </p:spPr>
      </p:pic>
      <p:pic>
        <p:nvPicPr>
          <p:cNvPr id="5" name="Imagen 4" descr="Interfaz de usuario gráfica&#10;&#10;Descripción generada automáticamente">
            <a:extLst>
              <a:ext uri="{FF2B5EF4-FFF2-40B4-BE49-F238E27FC236}">
                <a16:creationId xmlns:a16="http://schemas.microsoft.com/office/drawing/2014/main" id="{5E6542E7-CC38-9226-D2EB-094AF5C79E33}"/>
              </a:ext>
            </a:extLst>
          </p:cNvPr>
          <p:cNvPicPr>
            <a:picLocks noChangeAspect="1"/>
          </p:cNvPicPr>
          <p:nvPr/>
        </p:nvPicPr>
        <p:blipFill>
          <a:blip r:embed="rId3"/>
          <a:stretch>
            <a:fillRect/>
          </a:stretch>
        </p:blipFill>
        <p:spPr>
          <a:xfrm>
            <a:off x="5023412" y="1633393"/>
            <a:ext cx="3051858" cy="4343569"/>
          </a:xfrm>
          <a:prstGeom prst="rect">
            <a:avLst/>
          </a:prstGeom>
        </p:spPr>
      </p:pic>
      <p:pic>
        <p:nvPicPr>
          <p:cNvPr id="6" name="Imagen 5" descr="Diagrama&#10;&#10;Descripción generada automáticamente">
            <a:extLst>
              <a:ext uri="{FF2B5EF4-FFF2-40B4-BE49-F238E27FC236}">
                <a16:creationId xmlns:a16="http://schemas.microsoft.com/office/drawing/2014/main" id="{78307B9F-B8F0-669B-1265-C052380B7FD2}"/>
              </a:ext>
            </a:extLst>
          </p:cNvPr>
          <p:cNvPicPr>
            <a:picLocks noChangeAspect="1"/>
          </p:cNvPicPr>
          <p:nvPr/>
        </p:nvPicPr>
        <p:blipFill>
          <a:blip r:embed="rId4"/>
          <a:stretch>
            <a:fillRect/>
          </a:stretch>
        </p:blipFill>
        <p:spPr>
          <a:xfrm>
            <a:off x="8688729" y="1633393"/>
            <a:ext cx="3051858" cy="4314632"/>
          </a:xfrm>
          <a:prstGeom prst="rect">
            <a:avLst/>
          </a:prstGeom>
        </p:spPr>
      </p:pic>
    </p:spTree>
    <p:extLst>
      <p:ext uri="{BB962C8B-B14F-4D97-AF65-F5344CB8AC3E}">
        <p14:creationId xmlns:p14="http://schemas.microsoft.com/office/powerpoint/2010/main" val="232081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977AB-AA7D-B5A5-8405-BC3429D2568B}"/>
              </a:ext>
            </a:extLst>
          </p:cNvPr>
          <p:cNvSpPr>
            <a:spLocks noGrp="1"/>
          </p:cNvSpPr>
          <p:nvPr>
            <p:ph type="title"/>
          </p:nvPr>
        </p:nvSpPr>
        <p:spPr>
          <a:xfrm>
            <a:off x="1587710" y="455362"/>
            <a:ext cx="9486690" cy="788420"/>
          </a:xfrm>
        </p:spPr>
        <p:txBody>
          <a:bodyPr/>
          <a:lstStyle/>
          <a:p>
            <a:r>
              <a:rPr lang="es-ES" dirty="0"/>
              <a:t>Mockups</a:t>
            </a:r>
          </a:p>
        </p:txBody>
      </p:sp>
      <p:pic>
        <p:nvPicPr>
          <p:cNvPr id="7" name="Imagen 6" descr="Imagen que contiene Interfaz de usuario gráfica&#10;&#10;Descripción generada automáticamente">
            <a:extLst>
              <a:ext uri="{FF2B5EF4-FFF2-40B4-BE49-F238E27FC236}">
                <a16:creationId xmlns:a16="http://schemas.microsoft.com/office/drawing/2014/main" id="{3DD8BC7C-0E30-125C-5A92-A0BB80FFA4BA}"/>
              </a:ext>
            </a:extLst>
          </p:cNvPr>
          <p:cNvPicPr>
            <a:picLocks noChangeAspect="1"/>
          </p:cNvPicPr>
          <p:nvPr/>
        </p:nvPicPr>
        <p:blipFill>
          <a:blip r:embed="rId2"/>
          <a:stretch>
            <a:fillRect/>
          </a:stretch>
        </p:blipFill>
        <p:spPr>
          <a:xfrm>
            <a:off x="2120096" y="1247569"/>
            <a:ext cx="3292997" cy="4661873"/>
          </a:xfrm>
          <a:prstGeom prst="rect">
            <a:avLst/>
          </a:prstGeom>
        </p:spPr>
      </p:pic>
      <p:pic>
        <p:nvPicPr>
          <p:cNvPr id="8" name="Imagen 7" descr="Imagen que contiene Interfaz de usuario gráfica&#10;&#10;Descripción generada automáticamente">
            <a:extLst>
              <a:ext uri="{FF2B5EF4-FFF2-40B4-BE49-F238E27FC236}">
                <a16:creationId xmlns:a16="http://schemas.microsoft.com/office/drawing/2014/main" id="{004EF80E-16DD-A1FC-2F65-7FDBFACB66B4}"/>
              </a:ext>
            </a:extLst>
          </p:cNvPr>
          <p:cNvPicPr>
            <a:picLocks noChangeAspect="1"/>
          </p:cNvPicPr>
          <p:nvPr/>
        </p:nvPicPr>
        <p:blipFill>
          <a:blip r:embed="rId3"/>
          <a:stretch>
            <a:fillRect/>
          </a:stretch>
        </p:blipFill>
        <p:spPr>
          <a:xfrm>
            <a:off x="6016907" y="1247570"/>
            <a:ext cx="3292997" cy="4661873"/>
          </a:xfrm>
          <a:prstGeom prst="rect">
            <a:avLst/>
          </a:prstGeom>
        </p:spPr>
      </p:pic>
    </p:spTree>
    <p:extLst>
      <p:ext uri="{BB962C8B-B14F-4D97-AF65-F5344CB8AC3E}">
        <p14:creationId xmlns:p14="http://schemas.microsoft.com/office/powerpoint/2010/main" val="2868553143"/>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InterweaveVTI</vt:lpstr>
      <vt:lpstr>Proyecto caso QR (RegistrApp)</vt:lpstr>
      <vt:lpstr>Síntesis del caso</vt:lpstr>
      <vt:lpstr>Casos de uso</vt:lpstr>
      <vt:lpstr>Mockups</vt:lpstr>
      <vt:lpstr>Mockups</vt:lpstr>
      <vt:lpstr>Mockups</vt:lpstr>
      <vt:lpstr>Mockups</vt:lpstr>
      <vt:lpstr>Mockups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195</cp:revision>
  <dcterms:created xsi:type="dcterms:W3CDTF">2023-09-03T20:39:24Z</dcterms:created>
  <dcterms:modified xsi:type="dcterms:W3CDTF">2023-09-03T22:09:47Z</dcterms:modified>
</cp:coreProperties>
</file>