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926638"/>
  <p:custDataLst>
    <p:tags r:id="rId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buFontTx/>
      <a:buNone/>
      <a:defRPr lang="en-US" sz="1800" b="0" i="0" u="none" kern="1200">
        <a:solidFill>
          <a:schemeClr val="tx1"/>
        </a:solidFill>
        <a:latin typeface="Bosch Office Sans" pitchFamily="2" charset="0"/>
        <a:ea typeface="+mn-ea"/>
        <a:cs typeface="+mn-cs"/>
      </a:defRPr>
    </a:lvl1pPr>
    <a:lvl2pPr marL="4569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91394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37091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82788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284857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741828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3198800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655771" algn="l" defTabSz="913943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65" autoAdjust="0"/>
  </p:normalViewPr>
  <p:slideViewPr>
    <p:cSldViewPr snapToGrid="0" showGuides="1">
      <p:cViewPr varScale="1">
        <p:scale>
          <a:sx n="104" d="100"/>
          <a:sy n="104" d="100"/>
        </p:scale>
        <p:origin x="1578" y="102"/>
      </p:cViewPr>
      <p:guideLst>
        <p:guide orient="horz" pos="2159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6540-E3F0-4B38-A6BA-13AC70C4615D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9650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C497-134F-4AA5-9B66-7487D2575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9650" y="1241425"/>
            <a:ext cx="48387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0C497-134F-4AA5-9B66-7487D25754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 hidden="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0" y="0"/>
            <a:ext cx="1146860" cy="141147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 sz="100" b="0" i="0" u="none" spc="0">
                <a:solidFill>
                  <a:schemeClr val="tx1"/>
                </a:solidFill>
                <a:latin typeface="Bosch Office Sans" pitchFamily="2" charset="0"/>
              </a:defRPr>
            </a:lvl1pPr>
            <a:lvl2pPr marL="371456" indent="0" algn="ctr">
              <a:buNone/>
              <a:defRPr sz="1624"/>
            </a:lvl2pPr>
            <a:lvl3pPr marL="742913" indent="0" algn="ctr">
              <a:buNone/>
              <a:defRPr sz="1462"/>
            </a:lvl3pPr>
            <a:lvl4pPr marL="1114370" indent="0" algn="ctr">
              <a:buNone/>
              <a:defRPr sz="1300"/>
            </a:lvl4pPr>
            <a:lvl5pPr marL="1485826" indent="0" algn="ctr">
              <a:buNone/>
              <a:defRPr sz="1300"/>
            </a:lvl5pPr>
            <a:lvl6pPr marL="1857283" indent="0" algn="ctr">
              <a:buNone/>
              <a:defRPr sz="1300"/>
            </a:lvl6pPr>
            <a:lvl7pPr marL="2228739" indent="0" algn="ctr">
              <a:buNone/>
              <a:defRPr sz="1300"/>
            </a:lvl7pPr>
            <a:lvl8pPr marL="2600197" indent="0" algn="ctr">
              <a:buNone/>
              <a:defRPr sz="1300"/>
            </a:lvl8pPr>
            <a:lvl9pPr marL="2971653" indent="0" algn="ctr">
              <a:buNone/>
              <a:defRPr sz="13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3959" y="287940"/>
            <a:ext cx="8915687" cy="5784221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 anchorCtr="0">
            <a:norm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7224" b="0" i="0" u="none" cap="all" spc="0">
                <a:solidFill>
                  <a:srgbClr val="FFFFFF"/>
                </a:solidFill>
                <a:latin typeface="Bosch Office Sans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3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91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0731" y="365221"/>
            <a:ext cx="2134865" cy="5811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407" y="365221"/>
            <a:ext cx="6226846" cy="58117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53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74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584" y="1709651"/>
            <a:ext cx="8543279" cy="2852941"/>
          </a:xfrm>
        </p:spPr>
        <p:txBody>
          <a:bodyPr anchor="b"/>
          <a:lstStyle>
            <a:lvl1pPr>
              <a:defRPr sz="4874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584" y="4589055"/>
            <a:ext cx="8543279" cy="1501455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56" indent="0">
              <a:buNone/>
              <a:defRPr sz="1624">
                <a:solidFill>
                  <a:schemeClr val="tx1">
                    <a:tint val="75000"/>
                  </a:schemeClr>
                </a:solidFill>
              </a:defRPr>
            </a:lvl2pPr>
            <a:lvl3pPr marL="742913" indent="0">
              <a:buNone/>
              <a:defRPr sz="1462">
                <a:solidFill>
                  <a:schemeClr val="tx1">
                    <a:tint val="75000"/>
                  </a:schemeClr>
                </a:solidFill>
              </a:defRPr>
            </a:lvl3pPr>
            <a:lvl4pPr marL="11143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8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2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7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1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65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815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061" y="1440370"/>
            <a:ext cx="4390514" cy="4633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1004" y="1440369"/>
            <a:ext cx="4390514" cy="4633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86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18" y="365219"/>
            <a:ext cx="8543279" cy="13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19" y="1681419"/>
            <a:ext cx="4191366" cy="823947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56" indent="0">
              <a:buNone/>
              <a:defRPr sz="1624" b="1"/>
            </a:lvl2pPr>
            <a:lvl3pPr marL="742913" indent="0">
              <a:buNone/>
              <a:defRPr sz="1462" b="1"/>
            </a:lvl3pPr>
            <a:lvl4pPr marL="1114370" indent="0">
              <a:buNone/>
              <a:defRPr sz="1300" b="1"/>
            </a:lvl4pPr>
            <a:lvl5pPr marL="1485826" indent="0">
              <a:buNone/>
              <a:defRPr sz="1300" b="1"/>
            </a:lvl5pPr>
            <a:lvl6pPr marL="1857283" indent="0">
              <a:buNone/>
              <a:defRPr sz="1300" b="1"/>
            </a:lvl6pPr>
            <a:lvl7pPr marL="2228739" indent="0">
              <a:buNone/>
              <a:defRPr sz="1300" b="1"/>
            </a:lvl7pPr>
            <a:lvl8pPr marL="2600197" indent="0">
              <a:buNone/>
              <a:defRPr sz="1300" b="1"/>
            </a:lvl8pPr>
            <a:lvl9pPr marL="2971653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19" y="2505368"/>
            <a:ext cx="4191366" cy="36839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5117" y="1681419"/>
            <a:ext cx="4210480" cy="823947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56" indent="0">
              <a:buNone/>
              <a:defRPr sz="1624" b="1"/>
            </a:lvl2pPr>
            <a:lvl3pPr marL="742913" indent="0">
              <a:buNone/>
              <a:defRPr sz="1462" b="1"/>
            </a:lvl3pPr>
            <a:lvl4pPr marL="1114370" indent="0">
              <a:buNone/>
              <a:defRPr sz="1300" b="1"/>
            </a:lvl4pPr>
            <a:lvl5pPr marL="1485826" indent="0">
              <a:buNone/>
              <a:defRPr sz="1300" b="1"/>
            </a:lvl5pPr>
            <a:lvl6pPr marL="1857283" indent="0">
              <a:buNone/>
              <a:defRPr sz="1300" b="1"/>
            </a:lvl6pPr>
            <a:lvl7pPr marL="2228739" indent="0">
              <a:buNone/>
              <a:defRPr sz="1300" b="1"/>
            </a:lvl7pPr>
            <a:lvl8pPr marL="2600197" indent="0">
              <a:buNone/>
              <a:defRPr sz="1300" b="1"/>
            </a:lvl8pPr>
            <a:lvl9pPr marL="2971653" indent="0">
              <a:buNone/>
              <a:defRPr sz="13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5117" y="2505368"/>
            <a:ext cx="4210480" cy="368394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72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24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18" y="456965"/>
            <a:ext cx="3195607" cy="1600258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0479" y="988034"/>
            <a:ext cx="5015116" cy="4873114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4"/>
            </a:lvl4pPr>
            <a:lvl5pPr>
              <a:defRPr sz="1624"/>
            </a:lvl5pPr>
            <a:lvl6pPr>
              <a:defRPr sz="1624"/>
            </a:lvl6pPr>
            <a:lvl7pPr>
              <a:defRPr sz="1624"/>
            </a:lvl7pPr>
            <a:lvl8pPr>
              <a:defRPr sz="1624"/>
            </a:lvl8pPr>
            <a:lvl9pPr>
              <a:defRPr sz="162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18" y="2057223"/>
            <a:ext cx="3195607" cy="3810980"/>
          </a:xfrm>
        </p:spPr>
        <p:txBody>
          <a:bodyPr/>
          <a:lstStyle>
            <a:lvl1pPr marL="0" indent="0">
              <a:buNone/>
              <a:defRPr sz="1300"/>
            </a:lvl1pPr>
            <a:lvl2pPr marL="371456" indent="0">
              <a:buNone/>
              <a:defRPr sz="1138"/>
            </a:lvl2pPr>
            <a:lvl3pPr marL="742913" indent="0">
              <a:buNone/>
              <a:defRPr sz="975"/>
            </a:lvl3pPr>
            <a:lvl4pPr marL="1114370" indent="0">
              <a:buNone/>
              <a:defRPr sz="813"/>
            </a:lvl4pPr>
            <a:lvl5pPr marL="1485826" indent="0">
              <a:buNone/>
              <a:defRPr sz="813"/>
            </a:lvl5pPr>
            <a:lvl6pPr marL="1857283" indent="0">
              <a:buNone/>
              <a:defRPr sz="813"/>
            </a:lvl6pPr>
            <a:lvl7pPr marL="2228739" indent="0">
              <a:buNone/>
              <a:defRPr sz="813"/>
            </a:lvl7pPr>
            <a:lvl8pPr marL="2600197" indent="0">
              <a:buNone/>
              <a:defRPr sz="813"/>
            </a:lvl8pPr>
            <a:lvl9pPr marL="2971653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3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18" y="456965"/>
            <a:ext cx="3195607" cy="1600258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0479" y="988034"/>
            <a:ext cx="5015116" cy="4873114"/>
          </a:xfrm>
        </p:spPr>
        <p:txBody>
          <a:bodyPr/>
          <a:lstStyle>
            <a:lvl1pPr marL="0" indent="0">
              <a:buNone/>
              <a:defRPr sz="2600"/>
            </a:lvl1pPr>
            <a:lvl2pPr marL="371456" indent="0">
              <a:buNone/>
              <a:defRPr sz="2275"/>
            </a:lvl2pPr>
            <a:lvl3pPr marL="742913" indent="0">
              <a:buNone/>
              <a:defRPr sz="1950"/>
            </a:lvl3pPr>
            <a:lvl4pPr marL="1114370" indent="0">
              <a:buNone/>
              <a:defRPr sz="1624"/>
            </a:lvl4pPr>
            <a:lvl5pPr marL="1485826" indent="0">
              <a:buNone/>
              <a:defRPr sz="1624"/>
            </a:lvl5pPr>
            <a:lvl6pPr marL="1857283" indent="0">
              <a:buNone/>
              <a:defRPr sz="1624"/>
            </a:lvl6pPr>
            <a:lvl7pPr marL="2228739" indent="0">
              <a:buNone/>
              <a:defRPr sz="1624"/>
            </a:lvl7pPr>
            <a:lvl8pPr marL="2600197" indent="0">
              <a:buNone/>
              <a:defRPr sz="1624"/>
            </a:lvl8pPr>
            <a:lvl9pPr marL="2971653" indent="0">
              <a:buNone/>
              <a:defRPr sz="1624"/>
            </a:lvl9pPr>
          </a:lstStyle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18" y="2057223"/>
            <a:ext cx="3195607" cy="3810980"/>
          </a:xfrm>
        </p:spPr>
        <p:txBody>
          <a:bodyPr/>
          <a:lstStyle>
            <a:lvl1pPr marL="0" indent="0">
              <a:buNone/>
              <a:defRPr sz="1300"/>
            </a:lvl1pPr>
            <a:lvl2pPr marL="371456" indent="0">
              <a:buNone/>
              <a:defRPr sz="1138"/>
            </a:lvl2pPr>
            <a:lvl3pPr marL="742913" indent="0">
              <a:buNone/>
              <a:defRPr sz="975"/>
            </a:lvl3pPr>
            <a:lvl4pPr marL="1114370" indent="0">
              <a:buNone/>
              <a:defRPr sz="813"/>
            </a:lvl4pPr>
            <a:lvl5pPr marL="1485826" indent="0">
              <a:buNone/>
              <a:defRPr sz="813"/>
            </a:lvl5pPr>
            <a:lvl6pPr marL="1857283" indent="0">
              <a:buNone/>
              <a:defRPr sz="813"/>
            </a:lvl6pPr>
            <a:lvl7pPr marL="2228739" indent="0">
              <a:buNone/>
              <a:defRPr sz="813"/>
            </a:lvl7pPr>
            <a:lvl8pPr marL="2600197" indent="0">
              <a:buNone/>
              <a:defRPr sz="813"/>
            </a:lvl8pPr>
            <a:lvl9pPr marL="2971653" indent="0">
              <a:buNone/>
              <a:defRPr sz="8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97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061" y="720185"/>
            <a:ext cx="7424431" cy="432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061" y="1440370"/>
            <a:ext cx="9279456" cy="46331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469" y="6073573"/>
            <a:ext cx="988593" cy="63939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4382"/>
            <a:ext cx="9906573" cy="14397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227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2913" rtl="0" eaLnBrk="1" latinLnBrk="0" hangingPunct="1">
        <a:lnSpc>
          <a:spcPct val="90000"/>
        </a:lnSpc>
        <a:spcBef>
          <a:spcPct val="0"/>
        </a:spcBef>
        <a:buFontTx/>
        <a:buNone/>
        <a:defRPr sz="1625" b="0" i="0" u="none" kern="1200">
          <a:solidFill>
            <a:schemeClr val="tx1"/>
          </a:solidFill>
          <a:latin typeface="Bosch Office Sans" pitchFamily="2" charset="0"/>
          <a:ea typeface="+mj-ea"/>
          <a:cs typeface="+mj-cs"/>
        </a:defRPr>
      </a:lvl1pPr>
    </p:titleStyle>
    <p:bodyStyle>
      <a:lvl1pPr marL="227068" indent="-227068" algn="l" defTabSz="742913" rtl="0" eaLnBrk="1" latinLnBrk="0" hangingPunct="1">
        <a:lnSpc>
          <a:spcPct val="107000"/>
        </a:lnSpc>
        <a:spcBef>
          <a:spcPts val="451"/>
        </a:spcBef>
        <a:buClrTx/>
        <a:buSzPct val="100000"/>
        <a:buFont typeface="Wingdings 3" panose="05040102010807070707" pitchFamily="18" charset="2"/>
        <a:buChar char=""/>
        <a:defRPr sz="1625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1pPr>
      <a:lvl2pPr marL="458724" indent="-247711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 typeface="Wingdings 3" panose="05040102010807070707" pitchFamily="18" charset="2"/>
        <a:buChar char=""/>
        <a:defRPr sz="1445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2pPr>
      <a:lvl3pPr marL="659416" indent="-184636" algn="l" defTabSz="742913" rtl="0" eaLnBrk="1" latinLnBrk="0" hangingPunct="1">
        <a:lnSpc>
          <a:spcPct val="102000"/>
        </a:lnSpc>
        <a:spcBef>
          <a:spcPts val="451"/>
        </a:spcBef>
        <a:buClrTx/>
        <a:buSzPct val="100000"/>
        <a:buFontTx/>
        <a:buChar char="‒"/>
        <a:defRPr sz="126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3pPr>
      <a:lvl4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4pPr>
      <a:lvl5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5pPr>
      <a:lvl6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6pPr>
      <a:lvl7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7pPr>
      <a:lvl8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>
          <a:solidFill>
            <a:schemeClr val="tx1"/>
          </a:solidFill>
          <a:latin typeface="Bosch Office Sans" pitchFamily="2" charset="0"/>
          <a:ea typeface="+mn-ea"/>
          <a:cs typeface="+mn-cs"/>
        </a:defRPr>
      </a:lvl8pPr>
      <a:lvl9pPr marL="841759" indent="-166287" algn="l" defTabSz="742913" rtl="0" eaLnBrk="1" latinLnBrk="0" hangingPunct="1">
        <a:lnSpc>
          <a:spcPct val="103000"/>
        </a:lnSpc>
        <a:spcBef>
          <a:spcPts val="451"/>
        </a:spcBef>
        <a:buClrTx/>
        <a:buSzPct val="100000"/>
        <a:buFontTx/>
        <a:buChar char="‒"/>
        <a:defRPr sz="1174" b="0" i="0" u="none" kern="1200" baseline="0">
          <a:solidFill>
            <a:schemeClr val="tx1"/>
          </a:solidFill>
          <a:latin typeface="Bosch Office San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456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913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370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826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283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197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653" algn="l" defTabSz="742913" rtl="0" eaLnBrk="1" latinLnBrk="0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31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50" Type="http://schemas.openxmlformats.org/officeDocument/2006/relationships/tags" Target="../tags/tag55.xml"/><Relationship Id="rId55" Type="http://schemas.openxmlformats.org/officeDocument/2006/relationships/tags" Target="../tags/tag60.xml"/><Relationship Id="rId63" Type="http://schemas.openxmlformats.org/officeDocument/2006/relationships/tags" Target="../tags/tag68.xml"/><Relationship Id="rId68" Type="http://schemas.openxmlformats.org/officeDocument/2006/relationships/tags" Target="../tags/tag73.xml"/><Relationship Id="rId76" Type="http://schemas.openxmlformats.org/officeDocument/2006/relationships/tags" Target="../tags/tag81.xml"/><Relationship Id="rId84" Type="http://schemas.openxmlformats.org/officeDocument/2006/relationships/tags" Target="../tags/tag89.xml"/><Relationship Id="rId89" Type="http://schemas.openxmlformats.org/officeDocument/2006/relationships/tags" Target="../tags/tag94.xml"/><Relationship Id="rId97" Type="http://schemas.openxmlformats.org/officeDocument/2006/relationships/image" Target="../media/image6.png"/><Relationship Id="rId7" Type="http://schemas.openxmlformats.org/officeDocument/2006/relationships/tags" Target="../tags/tag12.xml"/><Relationship Id="rId71" Type="http://schemas.openxmlformats.org/officeDocument/2006/relationships/tags" Target="../tags/tag76.xml"/><Relationship Id="rId92" Type="http://schemas.openxmlformats.org/officeDocument/2006/relationships/notesSlide" Target="../notesSlides/notesSlide1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9" Type="http://schemas.openxmlformats.org/officeDocument/2006/relationships/tags" Target="../tags/tag34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53" Type="http://schemas.openxmlformats.org/officeDocument/2006/relationships/tags" Target="../tags/tag58.xml"/><Relationship Id="rId58" Type="http://schemas.openxmlformats.org/officeDocument/2006/relationships/tags" Target="../tags/tag63.xml"/><Relationship Id="rId66" Type="http://schemas.openxmlformats.org/officeDocument/2006/relationships/tags" Target="../tags/tag71.xml"/><Relationship Id="rId74" Type="http://schemas.openxmlformats.org/officeDocument/2006/relationships/tags" Target="../tags/tag79.xml"/><Relationship Id="rId79" Type="http://schemas.openxmlformats.org/officeDocument/2006/relationships/tags" Target="../tags/tag84.xml"/><Relationship Id="rId87" Type="http://schemas.openxmlformats.org/officeDocument/2006/relationships/tags" Target="../tags/tag92.xml"/><Relationship Id="rId5" Type="http://schemas.openxmlformats.org/officeDocument/2006/relationships/tags" Target="../tags/tag10.xml"/><Relationship Id="rId61" Type="http://schemas.openxmlformats.org/officeDocument/2006/relationships/tags" Target="../tags/tag66.xml"/><Relationship Id="rId82" Type="http://schemas.openxmlformats.org/officeDocument/2006/relationships/tags" Target="../tags/tag87.xml"/><Relationship Id="rId90" Type="http://schemas.openxmlformats.org/officeDocument/2006/relationships/tags" Target="../tags/tag95.xml"/><Relationship Id="rId95" Type="http://schemas.microsoft.com/office/2007/relationships/hdphoto" Target="../media/hdphoto1.wdp"/><Relationship Id="rId19" Type="http://schemas.openxmlformats.org/officeDocument/2006/relationships/tags" Target="../tags/tag2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56" Type="http://schemas.openxmlformats.org/officeDocument/2006/relationships/tags" Target="../tags/tag61.xml"/><Relationship Id="rId64" Type="http://schemas.openxmlformats.org/officeDocument/2006/relationships/tags" Target="../tags/tag69.xml"/><Relationship Id="rId69" Type="http://schemas.openxmlformats.org/officeDocument/2006/relationships/tags" Target="../tags/tag74.xml"/><Relationship Id="rId77" Type="http://schemas.openxmlformats.org/officeDocument/2006/relationships/tags" Target="../tags/tag82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72" Type="http://schemas.openxmlformats.org/officeDocument/2006/relationships/tags" Target="../tags/tag77.xml"/><Relationship Id="rId80" Type="http://schemas.openxmlformats.org/officeDocument/2006/relationships/tags" Target="../tags/tag85.xml"/><Relationship Id="rId85" Type="http://schemas.openxmlformats.org/officeDocument/2006/relationships/tags" Target="../tags/tag90.xml"/><Relationship Id="rId93" Type="http://schemas.openxmlformats.org/officeDocument/2006/relationships/image" Target="../media/image3.png"/><Relationship Id="rId98" Type="http://schemas.microsoft.com/office/2007/relationships/hdphoto" Target="../media/hdphoto2.wdp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59" Type="http://schemas.openxmlformats.org/officeDocument/2006/relationships/tags" Target="../tags/tag64.xml"/><Relationship Id="rId67" Type="http://schemas.openxmlformats.org/officeDocument/2006/relationships/tags" Target="../tags/tag72.xml"/><Relationship Id="rId20" Type="http://schemas.openxmlformats.org/officeDocument/2006/relationships/tags" Target="../tags/tag25.xml"/><Relationship Id="rId41" Type="http://schemas.openxmlformats.org/officeDocument/2006/relationships/tags" Target="../tags/tag46.xml"/><Relationship Id="rId54" Type="http://schemas.openxmlformats.org/officeDocument/2006/relationships/tags" Target="../tags/tag59.xml"/><Relationship Id="rId62" Type="http://schemas.openxmlformats.org/officeDocument/2006/relationships/tags" Target="../tags/tag67.xml"/><Relationship Id="rId70" Type="http://schemas.openxmlformats.org/officeDocument/2006/relationships/tags" Target="../tags/tag75.xml"/><Relationship Id="rId75" Type="http://schemas.openxmlformats.org/officeDocument/2006/relationships/tags" Target="../tags/tag80.xml"/><Relationship Id="rId83" Type="http://schemas.openxmlformats.org/officeDocument/2006/relationships/tags" Target="../tags/tag88.xml"/><Relationship Id="rId88" Type="http://schemas.openxmlformats.org/officeDocument/2006/relationships/tags" Target="../tags/tag93.xml"/><Relationship Id="rId91" Type="http://schemas.openxmlformats.org/officeDocument/2006/relationships/slideLayout" Target="../slideLayouts/slideLayout6.xml"/><Relationship Id="rId96" Type="http://schemas.openxmlformats.org/officeDocument/2006/relationships/image" Target="../media/image5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tags" Target="../tags/tag62.xml"/><Relationship Id="rId10" Type="http://schemas.openxmlformats.org/officeDocument/2006/relationships/tags" Target="../tags/tag15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tags" Target="../tags/tag57.xml"/><Relationship Id="rId60" Type="http://schemas.openxmlformats.org/officeDocument/2006/relationships/tags" Target="../tags/tag65.xml"/><Relationship Id="rId65" Type="http://schemas.openxmlformats.org/officeDocument/2006/relationships/tags" Target="../tags/tag70.xml"/><Relationship Id="rId73" Type="http://schemas.openxmlformats.org/officeDocument/2006/relationships/tags" Target="../tags/tag78.xml"/><Relationship Id="rId78" Type="http://schemas.openxmlformats.org/officeDocument/2006/relationships/tags" Target="../tags/tag83.xml"/><Relationship Id="rId81" Type="http://schemas.openxmlformats.org/officeDocument/2006/relationships/tags" Target="../tags/tag86.xml"/><Relationship Id="rId86" Type="http://schemas.openxmlformats.org/officeDocument/2006/relationships/tags" Target="../tags/tag91.xml"/><Relationship Id="rId94" Type="http://schemas.openxmlformats.org/officeDocument/2006/relationships/image" Target="../media/image4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39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>
            <p:custDataLst>
              <p:tags r:id="rId2"/>
            </p:custDataLst>
          </p:nvPr>
        </p:nvSpPr>
        <p:spPr>
          <a:xfrm>
            <a:off x="4942197" y="3697580"/>
            <a:ext cx="4803783" cy="196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2574" tIns="41287" rIns="82574" bIns="41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5703" fontAlgn="auto">
              <a:spcBef>
                <a:spcPts val="0"/>
              </a:spcBef>
              <a:spcAft>
                <a:spcPts val="0"/>
              </a:spcAft>
            </a:pPr>
            <a:endParaRPr lang="en-US" sz="1625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59080" y="259080"/>
            <a:ext cx="104521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fontAlgn="auto"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28" kern="0" dirty="0" smtClean="0">
                <a:solidFill>
                  <a:schemeClr val="accent4"/>
                </a:solidFill>
              </a:rPr>
              <a:t>Team #1: Product name </a:t>
            </a:r>
            <a:endParaRPr lang="en-US" sz="2528" kern="0" dirty="0">
              <a:solidFill>
                <a:schemeClr val="accent4"/>
              </a:solidFill>
            </a:endParaRPr>
          </a:p>
        </p:txBody>
      </p:sp>
      <p:sp>
        <p:nvSpPr>
          <p:cNvPr id="7" name="Rectangle 6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0"/>
              </a:spcBef>
              <a:spcAft>
                <a:spcPts val="90"/>
              </a:spcAft>
            </a:pPr>
            <a:r>
              <a:rPr lang="en-US" sz="600" kern="0" smtClean="0">
                <a:solidFill>
                  <a:srgbClr val="000000"/>
                </a:solidFill>
              </a:rPr>
              <a:t>Bosch Software Innovations GmbH | INST-CSS/BSV-MS | 2018-02-19</a:t>
            </a:r>
            <a:endParaRPr lang="en-US" sz="600" kern="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593090" y="5758180"/>
            <a:ext cx="91528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0"/>
              </a:spcBef>
              <a:spcAft>
                <a:spcPts val="90"/>
              </a:spcAft>
            </a:pPr>
            <a:r>
              <a:rPr lang="en-US" sz="600" kern="0" smtClean="0">
                <a:solidFill>
                  <a:srgbClr val="B2B3B5"/>
                </a:solidFill>
                <a:latin typeface="Bosch Office Sans"/>
              </a:rPr>
              <a:t>© Bosch Software Innovations EOOD 2018. All rights reserved, also regarding any disposal, exploitation, reproduction, editing, distribution as well as in the event of applications for industrial property rights.</a:t>
            </a:r>
            <a:endParaRPr lang="en-US" sz="600" kern="0" dirty="0">
              <a:solidFill>
                <a:srgbClr val="B2B3B5"/>
              </a:solidFill>
              <a:latin typeface="Bosch Office Sans"/>
            </a:endParaRPr>
          </a:p>
        </p:txBody>
      </p:sp>
      <p:sp>
        <p:nvSpPr>
          <p:cNvPr id="5" name="Rectangle 4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825703" fontAlgn="auto">
              <a:spcBef>
                <a:spcPts val="0"/>
              </a:spcBef>
              <a:spcAft>
                <a:spcPts val="0"/>
              </a:spcAft>
            </a:pPr>
            <a:r>
              <a:rPr lang="en-US" sz="1084" kern="0">
                <a:solidFill>
                  <a:srgbClr val="999FA6"/>
                </a:solidFill>
                <a:latin typeface="Bosch Office Sans"/>
              </a:rPr>
              <a:t>1</a:t>
            </a:r>
            <a:endParaRPr lang="en-US" sz="1084" kern="0" dirty="0">
              <a:solidFill>
                <a:srgbClr val="999FA6"/>
              </a:solidFill>
              <a:latin typeface="Bosch Office Sans"/>
            </a:endParaRPr>
          </a:p>
        </p:txBody>
      </p:sp>
      <p:sp>
        <p:nvSpPr>
          <p:cNvPr id="4" name="Rectangle 3" hidden="1"/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rot="0" spcFirstLastPara="0" vertOverflow="overflow" horzOverflow="overflow" vert="horz" wrap="square" lIns="0" tIns="1778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825703" fontAlgn="auto">
              <a:lnSpc>
                <a:spcPts val="813"/>
              </a:lnSpc>
              <a:spcBef>
                <a:spcPts val="0"/>
              </a:spcBef>
              <a:spcAft>
                <a:spcPts val="0"/>
              </a:spcAft>
            </a:pPr>
            <a:endParaRPr lang="en-US" sz="497" kern="0" dirty="0">
              <a:latin typeface="Bosch Office Sans"/>
            </a:endParaRPr>
          </a:p>
        </p:txBody>
      </p:sp>
      <p:sp>
        <p:nvSpPr>
          <p:cNvPr id="3" name="TextBox 2" hidden="1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74" kern="0" dirty="0" err="1"/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46669" y="5526029"/>
            <a:ext cx="9797350" cy="11215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2574" tIns="41287" rIns="82574" bIns="41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5703" fontAlgn="auto">
              <a:spcBef>
                <a:spcPts val="0"/>
              </a:spcBef>
              <a:spcAft>
                <a:spcPts val="0"/>
              </a:spcAft>
            </a:pPr>
            <a:endParaRPr lang="en-US" sz="1625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8" name="Rectangle 17"/>
          <p:cNvSpPr/>
          <p:nvPr>
            <p:custDataLst>
              <p:tags r:id="rId10"/>
            </p:custDataLst>
          </p:nvPr>
        </p:nvSpPr>
        <p:spPr>
          <a:xfrm>
            <a:off x="228503" y="1317980"/>
            <a:ext cx="4479106" cy="19645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2574" tIns="41287" rIns="82574" bIns="41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5703" fontAlgn="auto">
              <a:spcBef>
                <a:spcPts val="0"/>
              </a:spcBef>
              <a:spcAft>
                <a:spcPts val="0"/>
              </a:spcAft>
            </a:pPr>
            <a:endParaRPr lang="en-US" sz="1625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0" name="TextBox 19"/>
          <p:cNvSpPr txBox="1"/>
          <p:nvPr>
            <p:custDataLst>
              <p:tags r:id="rId11"/>
            </p:custDataLst>
          </p:nvPr>
        </p:nvSpPr>
        <p:spPr>
          <a:xfrm>
            <a:off x="235383" y="1105390"/>
            <a:ext cx="4126884" cy="1889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451"/>
              </a:spcBef>
              <a:spcAft>
                <a:spcPts val="0"/>
              </a:spcAft>
            </a:pPr>
            <a:r>
              <a:rPr lang="en-US" sz="1084" kern="0" dirty="0">
                <a:solidFill>
                  <a:srgbClr val="000000"/>
                </a:solidFill>
              </a:rPr>
              <a:t>Explain your product in 2-3 sentences:</a:t>
            </a:r>
          </a:p>
        </p:txBody>
      </p:sp>
      <p:sp>
        <p:nvSpPr>
          <p:cNvPr id="21" name="Rectangle 20"/>
          <p:cNvSpPr/>
          <p:nvPr>
            <p:custDataLst>
              <p:tags r:id="rId12"/>
            </p:custDataLst>
          </p:nvPr>
        </p:nvSpPr>
        <p:spPr>
          <a:xfrm>
            <a:off x="4968332" y="1321161"/>
            <a:ext cx="4777648" cy="19662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2574" tIns="41287" rIns="82574" bIns="41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5703" fontAlgn="auto">
              <a:spcBef>
                <a:spcPts val="0"/>
              </a:spcBef>
              <a:spcAft>
                <a:spcPts val="0"/>
              </a:spcAft>
            </a:pPr>
            <a:endParaRPr lang="en-US" sz="1625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22" name="Content Placeholder 2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5042518" y="1452053"/>
            <a:ext cx="4330082" cy="177607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084" dirty="0"/>
              <a:t>…</a:t>
            </a:r>
          </a:p>
        </p:txBody>
      </p:sp>
      <p:sp>
        <p:nvSpPr>
          <p:cNvPr id="23" name="TextBox 22"/>
          <p:cNvSpPr txBox="1"/>
          <p:nvPr>
            <p:custDataLst>
              <p:tags r:id="rId14"/>
            </p:custDataLst>
          </p:nvPr>
        </p:nvSpPr>
        <p:spPr>
          <a:xfrm>
            <a:off x="4971033" y="1126232"/>
            <a:ext cx="2134607" cy="1946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451"/>
              </a:spcBef>
              <a:spcAft>
                <a:spcPts val="0"/>
              </a:spcAft>
            </a:pPr>
            <a:r>
              <a:rPr lang="en-US" sz="1084" kern="0" dirty="0">
                <a:solidFill>
                  <a:srgbClr val="000000"/>
                </a:solidFill>
              </a:rPr>
              <a:t>Hardware used: </a:t>
            </a:r>
          </a:p>
        </p:txBody>
      </p:sp>
      <p:sp>
        <p:nvSpPr>
          <p:cNvPr id="24" name="TextBox 23"/>
          <p:cNvSpPr txBox="1"/>
          <p:nvPr>
            <p:custDataLst>
              <p:tags r:id="rId15"/>
            </p:custDataLst>
          </p:nvPr>
        </p:nvSpPr>
        <p:spPr>
          <a:xfrm>
            <a:off x="4988666" y="3522842"/>
            <a:ext cx="2134607" cy="1946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451"/>
              </a:spcBef>
              <a:spcAft>
                <a:spcPts val="0"/>
              </a:spcAft>
            </a:pPr>
            <a:r>
              <a:rPr lang="en-US" sz="1084" kern="0" dirty="0">
                <a:solidFill>
                  <a:srgbClr val="000000"/>
                </a:solidFill>
              </a:rPr>
              <a:t>Software used: </a:t>
            </a:r>
          </a:p>
        </p:txBody>
      </p:sp>
      <p:sp>
        <p:nvSpPr>
          <p:cNvPr id="26" name="Content Placeholder 2_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5068784" y="3724038"/>
            <a:ext cx="4303816" cy="1892295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084" dirty="0"/>
              <a:t>…</a:t>
            </a:r>
          </a:p>
        </p:txBody>
      </p:sp>
      <p:sp>
        <p:nvSpPr>
          <p:cNvPr id="27" name="TextBox 26"/>
          <p:cNvSpPr txBox="1"/>
          <p:nvPr>
            <p:custDataLst>
              <p:tags r:id="rId17"/>
            </p:custDataLst>
          </p:nvPr>
        </p:nvSpPr>
        <p:spPr>
          <a:xfrm>
            <a:off x="4942197" y="5747176"/>
            <a:ext cx="2134607" cy="1946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825703" fontAlgn="auto">
              <a:lnSpc>
                <a:spcPct val="107000"/>
              </a:lnSpc>
              <a:spcBef>
                <a:spcPts val="451"/>
              </a:spcBef>
              <a:spcAft>
                <a:spcPts val="0"/>
              </a:spcAft>
            </a:pPr>
            <a:r>
              <a:rPr lang="en-US" sz="1084" kern="0" dirty="0">
                <a:solidFill>
                  <a:srgbClr val="000000"/>
                </a:solidFill>
              </a:rPr>
              <a:t>Skills used: </a:t>
            </a:r>
          </a:p>
        </p:txBody>
      </p:sp>
      <p:sp>
        <p:nvSpPr>
          <p:cNvPr id="28" name="Rectangle 27"/>
          <p:cNvSpPr/>
          <p:nvPr>
            <p:custDataLst>
              <p:tags r:id="rId18"/>
            </p:custDataLst>
          </p:nvPr>
        </p:nvSpPr>
        <p:spPr>
          <a:xfrm>
            <a:off x="4953000" y="5958622"/>
            <a:ext cx="4792980" cy="51164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2574" tIns="41287" rIns="82574" bIns="41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25703" fontAlgn="auto">
              <a:spcBef>
                <a:spcPts val="0"/>
              </a:spcBef>
              <a:spcAft>
                <a:spcPts val="0"/>
              </a:spcAft>
            </a:pPr>
            <a:endParaRPr lang="en-US" sz="1625" kern="0" dirty="0">
              <a:solidFill>
                <a:srgbClr val="000000"/>
              </a:solidFill>
              <a:latin typeface="Bosch Office Sans"/>
            </a:endParaRPr>
          </a:p>
        </p:txBody>
      </p:sp>
      <p:grpSp>
        <p:nvGrpSpPr>
          <p:cNvPr id="30" name="Gruppieren 24"/>
          <p:cNvGrpSpPr/>
          <p:nvPr/>
        </p:nvGrpSpPr>
        <p:grpSpPr>
          <a:xfrm>
            <a:off x="5037445" y="6103266"/>
            <a:ext cx="230920" cy="241368"/>
            <a:chOff x="3067538" y="4712970"/>
            <a:chExt cx="350838" cy="366713"/>
          </a:xfrm>
          <a:solidFill>
            <a:srgbClr val="A80163"/>
          </a:solidFill>
        </p:grpSpPr>
        <p:sp>
          <p:nvSpPr>
            <p:cNvPr id="31" name="Freeform 86"/>
            <p:cNvSpPr>
              <a:spLocks noEditPoints="1"/>
            </p:cNvSpPr>
            <p:nvPr>
              <p:custDataLst>
                <p:tags r:id="rId85"/>
              </p:custDataLst>
            </p:nvPr>
          </p:nvSpPr>
          <p:spPr bwMode="auto">
            <a:xfrm>
              <a:off x="3067538" y="4727258"/>
              <a:ext cx="350838" cy="352425"/>
            </a:xfrm>
            <a:custGeom>
              <a:avLst/>
              <a:gdLst>
                <a:gd name="T0" fmla="*/ 68 w 135"/>
                <a:gd name="T1" fmla="*/ 135 h 135"/>
                <a:gd name="T2" fmla="*/ 0 w 135"/>
                <a:gd name="T3" fmla="*/ 67 h 135"/>
                <a:gd name="T4" fmla="*/ 68 w 135"/>
                <a:gd name="T5" fmla="*/ 0 h 135"/>
                <a:gd name="T6" fmla="*/ 135 w 135"/>
                <a:gd name="T7" fmla="*/ 67 h 135"/>
                <a:gd name="T8" fmla="*/ 68 w 135"/>
                <a:gd name="T9" fmla="*/ 135 h 135"/>
                <a:gd name="T10" fmla="*/ 68 w 135"/>
                <a:gd name="T11" fmla="*/ 8 h 135"/>
                <a:gd name="T12" fmla="*/ 8 w 135"/>
                <a:gd name="T13" fmla="*/ 67 h 135"/>
                <a:gd name="T14" fmla="*/ 68 w 135"/>
                <a:gd name="T15" fmla="*/ 127 h 135"/>
                <a:gd name="T16" fmla="*/ 127 w 135"/>
                <a:gd name="T17" fmla="*/ 67 h 135"/>
                <a:gd name="T18" fmla="*/ 68 w 135"/>
                <a:gd name="T19" fmla="*/ 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68" y="135"/>
                  </a:moveTo>
                  <a:cubicBezTo>
                    <a:pt x="30" y="135"/>
                    <a:pt x="0" y="104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5" y="0"/>
                    <a:pt x="135" y="30"/>
                    <a:pt x="135" y="67"/>
                  </a:cubicBezTo>
                  <a:cubicBezTo>
                    <a:pt x="135" y="104"/>
                    <a:pt x="105" y="135"/>
                    <a:pt x="68" y="135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7"/>
                  </a:cubicBezTo>
                  <a:cubicBezTo>
                    <a:pt x="8" y="100"/>
                    <a:pt x="35" y="127"/>
                    <a:pt x="68" y="127"/>
                  </a:cubicBezTo>
                  <a:cubicBezTo>
                    <a:pt x="100" y="127"/>
                    <a:pt x="127" y="100"/>
                    <a:pt x="127" y="67"/>
                  </a:cubicBezTo>
                  <a:cubicBezTo>
                    <a:pt x="127" y="34"/>
                    <a:pt x="10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32" name="Freeform 87"/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3161201" y="4892358"/>
              <a:ext cx="192088" cy="119063"/>
            </a:xfrm>
            <a:custGeom>
              <a:avLst/>
              <a:gdLst>
                <a:gd name="T0" fmla="*/ 32 w 74"/>
                <a:gd name="T1" fmla="*/ 46 h 46"/>
                <a:gd name="T2" fmla="*/ 2 w 74"/>
                <a:gd name="T3" fmla="*/ 34 h 46"/>
                <a:gd name="T4" fmla="*/ 2 w 74"/>
                <a:gd name="T5" fmla="*/ 28 h 46"/>
                <a:gd name="T6" fmla="*/ 7 w 74"/>
                <a:gd name="T7" fmla="*/ 28 h 46"/>
                <a:gd name="T8" fmla="*/ 32 w 74"/>
                <a:gd name="T9" fmla="*/ 38 h 46"/>
                <a:gd name="T10" fmla="*/ 61 w 74"/>
                <a:gd name="T11" fmla="*/ 22 h 46"/>
                <a:gd name="T12" fmla="*/ 66 w 74"/>
                <a:gd name="T13" fmla="*/ 4 h 46"/>
                <a:gd name="T14" fmla="*/ 70 w 74"/>
                <a:gd name="T15" fmla="*/ 0 h 46"/>
                <a:gd name="T16" fmla="*/ 74 w 74"/>
                <a:gd name="T17" fmla="*/ 4 h 46"/>
                <a:gd name="T18" fmla="*/ 68 w 74"/>
                <a:gd name="T19" fmla="*/ 26 h 46"/>
                <a:gd name="T20" fmla="*/ 32 w 74"/>
                <a:gd name="T2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6">
                  <a:moveTo>
                    <a:pt x="32" y="46"/>
                  </a:moveTo>
                  <a:cubicBezTo>
                    <a:pt x="20" y="46"/>
                    <a:pt x="10" y="42"/>
                    <a:pt x="2" y="34"/>
                  </a:cubicBezTo>
                  <a:cubicBezTo>
                    <a:pt x="0" y="33"/>
                    <a:pt x="0" y="30"/>
                    <a:pt x="2" y="28"/>
                  </a:cubicBezTo>
                  <a:cubicBezTo>
                    <a:pt x="3" y="27"/>
                    <a:pt x="6" y="27"/>
                    <a:pt x="7" y="28"/>
                  </a:cubicBezTo>
                  <a:cubicBezTo>
                    <a:pt x="14" y="35"/>
                    <a:pt x="22" y="38"/>
                    <a:pt x="32" y="38"/>
                  </a:cubicBezTo>
                  <a:cubicBezTo>
                    <a:pt x="44" y="38"/>
                    <a:pt x="55" y="32"/>
                    <a:pt x="61" y="22"/>
                  </a:cubicBezTo>
                  <a:cubicBezTo>
                    <a:pt x="64" y="16"/>
                    <a:pt x="66" y="10"/>
                    <a:pt x="66" y="4"/>
                  </a:cubicBezTo>
                  <a:cubicBezTo>
                    <a:pt x="66" y="2"/>
                    <a:pt x="68" y="0"/>
                    <a:pt x="70" y="0"/>
                  </a:cubicBezTo>
                  <a:cubicBezTo>
                    <a:pt x="72" y="0"/>
                    <a:pt x="74" y="2"/>
                    <a:pt x="74" y="4"/>
                  </a:cubicBezTo>
                  <a:cubicBezTo>
                    <a:pt x="74" y="12"/>
                    <a:pt x="72" y="19"/>
                    <a:pt x="68" y="26"/>
                  </a:cubicBezTo>
                  <a:cubicBezTo>
                    <a:pt x="60" y="39"/>
                    <a:pt x="46" y="46"/>
                    <a:pt x="3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33" name="Freeform 88"/>
            <p:cNvSpPr>
              <a:spLocks noEditPoints="1"/>
            </p:cNvSpPr>
            <p:nvPr>
              <p:custDataLst>
                <p:tags r:id="rId87"/>
              </p:custDataLst>
            </p:nvPr>
          </p:nvSpPr>
          <p:spPr bwMode="auto">
            <a:xfrm>
              <a:off x="3153263" y="4811395"/>
              <a:ext cx="74613" cy="88900"/>
            </a:xfrm>
            <a:custGeom>
              <a:avLst/>
              <a:gdLst>
                <a:gd name="T0" fmla="*/ 15 w 29"/>
                <a:gd name="T1" fmla="*/ 34 h 34"/>
                <a:gd name="T2" fmla="*/ 9 w 29"/>
                <a:gd name="T3" fmla="*/ 32 h 34"/>
                <a:gd name="T4" fmla="*/ 2 w 29"/>
                <a:gd name="T5" fmla="*/ 20 h 34"/>
                <a:gd name="T6" fmla="*/ 11 w 29"/>
                <a:gd name="T7" fmla="*/ 1 h 34"/>
                <a:gd name="T8" fmla="*/ 16 w 29"/>
                <a:gd name="T9" fmla="*/ 2 h 34"/>
                <a:gd name="T10" fmla="*/ 21 w 29"/>
                <a:gd name="T11" fmla="*/ 6 h 34"/>
                <a:gd name="T12" fmla="*/ 28 w 29"/>
                <a:gd name="T13" fmla="*/ 16 h 34"/>
                <a:gd name="T14" fmla="*/ 18 w 29"/>
                <a:gd name="T15" fmla="*/ 34 h 34"/>
                <a:gd name="T16" fmla="*/ 15 w 29"/>
                <a:gd name="T17" fmla="*/ 34 h 34"/>
                <a:gd name="T18" fmla="*/ 12 w 29"/>
                <a:gd name="T19" fmla="*/ 9 h 34"/>
                <a:gd name="T20" fmla="*/ 10 w 29"/>
                <a:gd name="T21" fmla="*/ 19 h 34"/>
                <a:gd name="T22" fmla="*/ 13 w 29"/>
                <a:gd name="T23" fmla="*/ 25 h 34"/>
                <a:gd name="T24" fmla="*/ 16 w 29"/>
                <a:gd name="T25" fmla="*/ 26 h 34"/>
                <a:gd name="T26" fmla="*/ 20 w 29"/>
                <a:gd name="T27" fmla="*/ 18 h 34"/>
                <a:gd name="T28" fmla="*/ 20 w 29"/>
                <a:gd name="T29" fmla="*/ 18 h 34"/>
                <a:gd name="T30" fmla="*/ 16 w 29"/>
                <a:gd name="T31" fmla="*/ 13 h 34"/>
                <a:gd name="T32" fmla="*/ 12 w 29"/>
                <a:gd name="T33" fmla="*/ 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" h="34">
                  <a:moveTo>
                    <a:pt x="15" y="34"/>
                  </a:moveTo>
                  <a:cubicBezTo>
                    <a:pt x="13" y="34"/>
                    <a:pt x="11" y="33"/>
                    <a:pt x="9" y="32"/>
                  </a:cubicBezTo>
                  <a:cubicBezTo>
                    <a:pt x="5" y="30"/>
                    <a:pt x="3" y="25"/>
                    <a:pt x="2" y="20"/>
                  </a:cubicBezTo>
                  <a:cubicBezTo>
                    <a:pt x="0" y="11"/>
                    <a:pt x="4" y="3"/>
                    <a:pt x="11" y="1"/>
                  </a:cubicBezTo>
                  <a:cubicBezTo>
                    <a:pt x="13" y="0"/>
                    <a:pt x="15" y="1"/>
                    <a:pt x="16" y="2"/>
                  </a:cubicBezTo>
                  <a:cubicBezTo>
                    <a:pt x="18" y="4"/>
                    <a:pt x="19" y="5"/>
                    <a:pt x="21" y="6"/>
                  </a:cubicBezTo>
                  <a:cubicBezTo>
                    <a:pt x="24" y="9"/>
                    <a:pt x="27" y="11"/>
                    <a:pt x="28" y="16"/>
                  </a:cubicBezTo>
                  <a:cubicBezTo>
                    <a:pt x="29" y="25"/>
                    <a:pt x="26" y="32"/>
                    <a:pt x="18" y="34"/>
                  </a:cubicBezTo>
                  <a:cubicBezTo>
                    <a:pt x="17" y="34"/>
                    <a:pt x="16" y="34"/>
                    <a:pt x="15" y="34"/>
                  </a:cubicBezTo>
                  <a:close/>
                  <a:moveTo>
                    <a:pt x="12" y="9"/>
                  </a:moveTo>
                  <a:cubicBezTo>
                    <a:pt x="10" y="11"/>
                    <a:pt x="9" y="14"/>
                    <a:pt x="10" y="19"/>
                  </a:cubicBezTo>
                  <a:cubicBezTo>
                    <a:pt x="10" y="22"/>
                    <a:pt x="12" y="24"/>
                    <a:pt x="13" y="25"/>
                  </a:cubicBezTo>
                  <a:cubicBezTo>
                    <a:pt x="14" y="26"/>
                    <a:pt x="15" y="26"/>
                    <a:pt x="16" y="26"/>
                  </a:cubicBezTo>
                  <a:cubicBezTo>
                    <a:pt x="20" y="25"/>
                    <a:pt x="21" y="21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5"/>
                    <a:pt x="19" y="15"/>
                    <a:pt x="16" y="13"/>
                  </a:cubicBezTo>
                  <a:cubicBezTo>
                    <a:pt x="15" y="12"/>
                    <a:pt x="13" y="11"/>
                    <a:pt x="1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34" name="Freeform 89"/>
            <p:cNvSpPr>
              <a:spLocks noEditPoints="1"/>
            </p:cNvSpPr>
            <p:nvPr>
              <p:custDataLst>
                <p:tags r:id="rId88"/>
              </p:custDataLst>
            </p:nvPr>
          </p:nvSpPr>
          <p:spPr bwMode="auto">
            <a:xfrm>
              <a:off x="3256451" y="4811395"/>
              <a:ext cx="76200" cy="88900"/>
            </a:xfrm>
            <a:custGeom>
              <a:avLst/>
              <a:gdLst>
                <a:gd name="T0" fmla="*/ 14 w 29"/>
                <a:gd name="T1" fmla="*/ 34 h 34"/>
                <a:gd name="T2" fmla="*/ 11 w 29"/>
                <a:gd name="T3" fmla="*/ 34 h 34"/>
                <a:gd name="T4" fmla="*/ 1 w 29"/>
                <a:gd name="T5" fmla="*/ 16 h 34"/>
                <a:gd name="T6" fmla="*/ 1 w 29"/>
                <a:gd name="T7" fmla="*/ 16 h 34"/>
                <a:gd name="T8" fmla="*/ 8 w 29"/>
                <a:gd name="T9" fmla="*/ 6 h 34"/>
                <a:gd name="T10" fmla="*/ 13 w 29"/>
                <a:gd name="T11" fmla="*/ 2 h 34"/>
                <a:gd name="T12" fmla="*/ 18 w 29"/>
                <a:gd name="T13" fmla="*/ 1 h 34"/>
                <a:gd name="T14" fmla="*/ 27 w 29"/>
                <a:gd name="T15" fmla="*/ 20 h 34"/>
                <a:gd name="T16" fmla="*/ 20 w 29"/>
                <a:gd name="T17" fmla="*/ 32 h 34"/>
                <a:gd name="T18" fmla="*/ 14 w 29"/>
                <a:gd name="T19" fmla="*/ 34 h 34"/>
                <a:gd name="T20" fmla="*/ 9 w 29"/>
                <a:gd name="T21" fmla="*/ 18 h 34"/>
                <a:gd name="T22" fmla="*/ 13 w 29"/>
                <a:gd name="T23" fmla="*/ 26 h 34"/>
                <a:gd name="T24" fmla="*/ 16 w 29"/>
                <a:gd name="T25" fmla="*/ 25 h 34"/>
                <a:gd name="T26" fmla="*/ 19 w 29"/>
                <a:gd name="T27" fmla="*/ 19 h 34"/>
                <a:gd name="T28" fmla="*/ 17 w 29"/>
                <a:gd name="T29" fmla="*/ 9 h 34"/>
                <a:gd name="T30" fmla="*/ 13 w 29"/>
                <a:gd name="T31" fmla="*/ 13 h 34"/>
                <a:gd name="T32" fmla="*/ 9 w 29"/>
                <a:gd name="T33" fmla="*/ 18 h 34"/>
                <a:gd name="T34" fmla="*/ 19 w 29"/>
                <a:gd name="T35" fmla="*/ 7 h 34"/>
                <a:gd name="T36" fmla="*/ 19 w 29"/>
                <a:gd name="T37" fmla="*/ 7 h 34"/>
                <a:gd name="T38" fmla="*/ 19 w 29"/>
                <a:gd name="T39" fmla="*/ 7 h 34"/>
                <a:gd name="T40" fmla="*/ 18 w 29"/>
                <a:gd name="T41" fmla="*/ 1 h 34"/>
                <a:gd name="T42" fmla="*/ 18 w 29"/>
                <a:gd name="T43" fmla="*/ 1 h 34"/>
                <a:gd name="T44" fmla="*/ 18 w 29"/>
                <a:gd name="T4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9" h="34">
                  <a:moveTo>
                    <a:pt x="14" y="34"/>
                  </a:moveTo>
                  <a:cubicBezTo>
                    <a:pt x="13" y="34"/>
                    <a:pt x="12" y="34"/>
                    <a:pt x="11" y="34"/>
                  </a:cubicBezTo>
                  <a:cubicBezTo>
                    <a:pt x="3" y="32"/>
                    <a:pt x="0" y="25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1"/>
                    <a:pt x="5" y="9"/>
                    <a:pt x="8" y="6"/>
                  </a:cubicBezTo>
                  <a:cubicBezTo>
                    <a:pt x="10" y="5"/>
                    <a:pt x="11" y="4"/>
                    <a:pt x="13" y="2"/>
                  </a:cubicBezTo>
                  <a:cubicBezTo>
                    <a:pt x="14" y="0"/>
                    <a:pt x="16" y="0"/>
                    <a:pt x="18" y="1"/>
                  </a:cubicBezTo>
                  <a:cubicBezTo>
                    <a:pt x="25" y="3"/>
                    <a:pt x="29" y="11"/>
                    <a:pt x="27" y="20"/>
                  </a:cubicBezTo>
                  <a:cubicBezTo>
                    <a:pt x="26" y="25"/>
                    <a:pt x="24" y="30"/>
                    <a:pt x="20" y="32"/>
                  </a:cubicBezTo>
                  <a:cubicBezTo>
                    <a:pt x="18" y="33"/>
                    <a:pt x="16" y="34"/>
                    <a:pt x="14" y="34"/>
                  </a:cubicBezTo>
                  <a:close/>
                  <a:moveTo>
                    <a:pt x="9" y="18"/>
                  </a:moveTo>
                  <a:cubicBezTo>
                    <a:pt x="8" y="21"/>
                    <a:pt x="9" y="25"/>
                    <a:pt x="13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17" y="24"/>
                    <a:pt x="19" y="22"/>
                    <a:pt x="19" y="19"/>
                  </a:cubicBezTo>
                  <a:cubicBezTo>
                    <a:pt x="20" y="14"/>
                    <a:pt x="19" y="11"/>
                    <a:pt x="17" y="9"/>
                  </a:cubicBezTo>
                  <a:cubicBezTo>
                    <a:pt x="16" y="11"/>
                    <a:pt x="14" y="12"/>
                    <a:pt x="13" y="13"/>
                  </a:cubicBezTo>
                  <a:cubicBezTo>
                    <a:pt x="10" y="15"/>
                    <a:pt x="9" y="15"/>
                    <a:pt x="9" y="18"/>
                  </a:cubicBez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35" name="Freeform 90"/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3337413" y="4712970"/>
              <a:ext cx="80963" cy="119063"/>
            </a:xfrm>
            <a:custGeom>
              <a:avLst/>
              <a:gdLst>
                <a:gd name="T0" fmla="*/ 19 w 31"/>
                <a:gd name="T1" fmla="*/ 46 h 46"/>
                <a:gd name="T2" fmla="*/ 19 w 31"/>
                <a:gd name="T3" fmla="*/ 46 h 46"/>
                <a:gd name="T4" fmla="*/ 15 w 31"/>
                <a:gd name="T5" fmla="*/ 44 h 46"/>
                <a:gd name="T6" fmla="*/ 4 w 31"/>
                <a:gd name="T7" fmla="*/ 29 h 46"/>
                <a:gd name="T8" fmla="*/ 1 w 31"/>
                <a:gd name="T9" fmla="*/ 27 h 46"/>
                <a:gd name="T10" fmla="*/ 0 w 31"/>
                <a:gd name="T11" fmla="*/ 24 h 46"/>
                <a:gd name="T12" fmla="*/ 2 w 31"/>
                <a:gd name="T13" fmla="*/ 21 h 46"/>
                <a:gd name="T14" fmla="*/ 24 w 31"/>
                <a:gd name="T15" fmla="*/ 2 h 46"/>
                <a:gd name="T16" fmla="*/ 28 w 31"/>
                <a:gd name="T17" fmla="*/ 1 h 46"/>
                <a:gd name="T18" fmla="*/ 31 w 31"/>
                <a:gd name="T19" fmla="*/ 5 h 46"/>
                <a:gd name="T20" fmla="*/ 22 w 31"/>
                <a:gd name="T21" fmla="*/ 44 h 46"/>
                <a:gd name="T22" fmla="*/ 19 w 31"/>
                <a:gd name="T23" fmla="*/ 46 h 46"/>
                <a:gd name="T24" fmla="*/ 11 w 31"/>
                <a:gd name="T25" fmla="*/ 25 h 46"/>
                <a:gd name="T26" fmla="*/ 18 w 31"/>
                <a:gd name="T27" fmla="*/ 33 h 46"/>
                <a:gd name="T28" fmla="*/ 22 w 31"/>
                <a:gd name="T29" fmla="*/ 16 h 46"/>
                <a:gd name="T30" fmla="*/ 11 w 31"/>
                <a:gd name="T3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6">
                  <a:moveTo>
                    <a:pt x="19" y="46"/>
                  </a:moveTo>
                  <a:cubicBezTo>
                    <a:pt x="19" y="46"/>
                    <a:pt x="19" y="46"/>
                    <a:pt x="19" y="46"/>
                  </a:cubicBezTo>
                  <a:cubicBezTo>
                    <a:pt x="17" y="46"/>
                    <a:pt x="16" y="45"/>
                    <a:pt x="15" y="44"/>
                  </a:cubicBezTo>
                  <a:cubicBezTo>
                    <a:pt x="12" y="36"/>
                    <a:pt x="10" y="34"/>
                    <a:pt x="4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5"/>
                    <a:pt x="0" y="24"/>
                  </a:cubicBezTo>
                  <a:cubicBezTo>
                    <a:pt x="0" y="23"/>
                    <a:pt x="1" y="22"/>
                    <a:pt x="2" y="21"/>
                  </a:cubicBezTo>
                  <a:cubicBezTo>
                    <a:pt x="16" y="12"/>
                    <a:pt x="24" y="2"/>
                    <a:pt x="24" y="2"/>
                  </a:cubicBezTo>
                  <a:cubicBezTo>
                    <a:pt x="25" y="1"/>
                    <a:pt x="26" y="0"/>
                    <a:pt x="28" y="1"/>
                  </a:cubicBezTo>
                  <a:cubicBezTo>
                    <a:pt x="30" y="1"/>
                    <a:pt x="31" y="3"/>
                    <a:pt x="31" y="5"/>
                  </a:cubicBezTo>
                  <a:cubicBezTo>
                    <a:pt x="31" y="6"/>
                    <a:pt x="29" y="31"/>
                    <a:pt x="22" y="44"/>
                  </a:cubicBezTo>
                  <a:cubicBezTo>
                    <a:pt x="22" y="45"/>
                    <a:pt x="20" y="46"/>
                    <a:pt x="19" y="46"/>
                  </a:cubicBezTo>
                  <a:close/>
                  <a:moveTo>
                    <a:pt x="11" y="25"/>
                  </a:moveTo>
                  <a:cubicBezTo>
                    <a:pt x="14" y="27"/>
                    <a:pt x="16" y="29"/>
                    <a:pt x="18" y="33"/>
                  </a:cubicBezTo>
                  <a:cubicBezTo>
                    <a:pt x="20" y="27"/>
                    <a:pt x="21" y="21"/>
                    <a:pt x="22" y="16"/>
                  </a:cubicBezTo>
                  <a:cubicBezTo>
                    <a:pt x="19" y="19"/>
                    <a:pt x="15" y="22"/>
                    <a:pt x="1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36" name="Freeform 91"/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3067538" y="4712970"/>
              <a:ext cx="80963" cy="119063"/>
            </a:xfrm>
            <a:custGeom>
              <a:avLst/>
              <a:gdLst>
                <a:gd name="T0" fmla="*/ 12 w 31"/>
                <a:gd name="T1" fmla="*/ 46 h 46"/>
                <a:gd name="T2" fmla="*/ 9 w 31"/>
                <a:gd name="T3" fmla="*/ 44 h 46"/>
                <a:gd name="T4" fmla="*/ 0 w 31"/>
                <a:gd name="T5" fmla="*/ 5 h 46"/>
                <a:gd name="T6" fmla="*/ 3 w 31"/>
                <a:gd name="T7" fmla="*/ 1 h 46"/>
                <a:gd name="T8" fmla="*/ 7 w 31"/>
                <a:gd name="T9" fmla="*/ 2 h 46"/>
                <a:gd name="T10" fmla="*/ 29 w 31"/>
                <a:gd name="T11" fmla="*/ 21 h 46"/>
                <a:gd name="T12" fmla="*/ 31 w 31"/>
                <a:gd name="T13" fmla="*/ 24 h 46"/>
                <a:gd name="T14" fmla="*/ 30 w 31"/>
                <a:gd name="T15" fmla="*/ 27 h 46"/>
                <a:gd name="T16" fmla="*/ 27 w 31"/>
                <a:gd name="T17" fmla="*/ 29 h 46"/>
                <a:gd name="T18" fmla="*/ 16 w 31"/>
                <a:gd name="T19" fmla="*/ 44 h 46"/>
                <a:gd name="T20" fmla="*/ 12 w 31"/>
                <a:gd name="T21" fmla="*/ 46 h 46"/>
                <a:gd name="T22" fmla="*/ 12 w 31"/>
                <a:gd name="T23" fmla="*/ 46 h 46"/>
                <a:gd name="T24" fmla="*/ 9 w 31"/>
                <a:gd name="T25" fmla="*/ 16 h 46"/>
                <a:gd name="T26" fmla="*/ 13 w 31"/>
                <a:gd name="T27" fmla="*/ 33 h 46"/>
                <a:gd name="T28" fmla="*/ 20 w 31"/>
                <a:gd name="T29" fmla="*/ 25 h 46"/>
                <a:gd name="T30" fmla="*/ 9 w 31"/>
                <a:gd name="T31" fmla="*/ 1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6">
                  <a:moveTo>
                    <a:pt x="12" y="46"/>
                  </a:moveTo>
                  <a:cubicBezTo>
                    <a:pt x="11" y="46"/>
                    <a:pt x="9" y="45"/>
                    <a:pt x="9" y="44"/>
                  </a:cubicBezTo>
                  <a:cubicBezTo>
                    <a:pt x="2" y="31"/>
                    <a:pt x="0" y="6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6" y="1"/>
                    <a:pt x="7" y="2"/>
                  </a:cubicBezTo>
                  <a:cubicBezTo>
                    <a:pt x="8" y="2"/>
                    <a:pt x="15" y="12"/>
                    <a:pt x="29" y="21"/>
                  </a:cubicBezTo>
                  <a:cubicBezTo>
                    <a:pt x="30" y="22"/>
                    <a:pt x="31" y="23"/>
                    <a:pt x="31" y="24"/>
                  </a:cubicBezTo>
                  <a:cubicBezTo>
                    <a:pt x="31" y="25"/>
                    <a:pt x="31" y="27"/>
                    <a:pt x="30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1" y="34"/>
                    <a:pt x="19" y="36"/>
                    <a:pt x="16" y="44"/>
                  </a:cubicBezTo>
                  <a:cubicBezTo>
                    <a:pt x="15" y="45"/>
                    <a:pt x="14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lose/>
                  <a:moveTo>
                    <a:pt x="9" y="16"/>
                  </a:moveTo>
                  <a:cubicBezTo>
                    <a:pt x="10" y="21"/>
                    <a:pt x="11" y="27"/>
                    <a:pt x="13" y="33"/>
                  </a:cubicBezTo>
                  <a:cubicBezTo>
                    <a:pt x="15" y="29"/>
                    <a:pt x="17" y="27"/>
                    <a:pt x="20" y="25"/>
                  </a:cubicBezTo>
                  <a:cubicBezTo>
                    <a:pt x="16" y="22"/>
                    <a:pt x="12" y="19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</p:grpSp>
      <p:grpSp>
        <p:nvGrpSpPr>
          <p:cNvPr id="37" name="Gruppieren 84"/>
          <p:cNvGrpSpPr/>
          <p:nvPr/>
        </p:nvGrpSpPr>
        <p:grpSpPr>
          <a:xfrm>
            <a:off x="5412023" y="6105879"/>
            <a:ext cx="194348" cy="236143"/>
            <a:chOff x="2232513" y="3784283"/>
            <a:chExt cx="295275" cy="358775"/>
          </a:xfrm>
          <a:solidFill>
            <a:schemeClr val="accent6"/>
          </a:solidFill>
        </p:grpSpPr>
        <p:sp>
          <p:nvSpPr>
            <p:cNvPr id="38" name="Freeform 143"/>
            <p:cNvSpPr>
              <a:spLocks noEditPoints="1"/>
            </p:cNvSpPr>
            <p:nvPr>
              <p:custDataLst>
                <p:tags r:id="rId78"/>
              </p:custDataLst>
            </p:nvPr>
          </p:nvSpPr>
          <p:spPr bwMode="auto">
            <a:xfrm>
              <a:off x="2276963" y="3877945"/>
              <a:ext cx="192088" cy="265113"/>
            </a:xfrm>
            <a:custGeom>
              <a:avLst/>
              <a:gdLst>
                <a:gd name="T0" fmla="*/ 60 w 74"/>
                <a:gd name="T1" fmla="*/ 102 h 102"/>
                <a:gd name="T2" fmla="*/ 15 w 74"/>
                <a:gd name="T3" fmla="*/ 102 h 102"/>
                <a:gd name="T4" fmla="*/ 0 w 74"/>
                <a:gd name="T5" fmla="*/ 87 h 102"/>
                <a:gd name="T6" fmla="*/ 0 w 74"/>
                <a:gd name="T7" fmla="*/ 26 h 102"/>
                <a:gd name="T8" fmla="*/ 3 w 74"/>
                <a:gd name="T9" fmla="*/ 25 h 102"/>
                <a:gd name="T10" fmla="*/ 8 w 74"/>
                <a:gd name="T11" fmla="*/ 17 h 102"/>
                <a:gd name="T12" fmla="*/ 8 w 74"/>
                <a:gd name="T13" fmla="*/ 16 h 102"/>
                <a:gd name="T14" fmla="*/ 8 w 74"/>
                <a:gd name="T15" fmla="*/ 13 h 102"/>
                <a:gd name="T16" fmla="*/ 10 w 74"/>
                <a:gd name="T17" fmla="*/ 12 h 102"/>
                <a:gd name="T18" fmla="*/ 14 w 74"/>
                <a:gd name="T19" fmla="*/ 8 h 102"/>
                <a:gd name="T20" fmla="*/ 16 w 74"/>
                <a:gd name="T21" fmla="*/ 5 h 102"/>
                <a:gd name="T22" fmla="*/ 19 w 74"/>
                <a:gd name="T23" fmla="*/ 6 h 102"/>
                <a:gd name="T24" fmla="*/ 32 w 74"/>
                <a:gd name="T25" fmla="*/ 4 h 102"/>
                <a:gd name="T26" fmla="*/ 33 w 74"/>
                <a:gd name="T27" fmla="*/ 3 h 102"/>
                <a:gd name="T28" fmla="*/ 35 w 74"/>
                <a:gd name="T29" fmla="*/ 4 h 102"/>
                <a:gd name="T30" fmla="*/ 43 w 74"/>
                <a:gd name="T31" fmla="*/ 5 h 102"/>
                <a:gd name="T32" fmla="*/ 44 w 74"/>
                <a:gd name="T33" fmla="*/ 5 h 102"/>
                <a:gd name="T34" fmla="*/ 46 w 74"/>
                <a:gd name="T35" fmla="*/ 6 h 102"/>
                <a:gd name="T36" fmla="*/ 52 w 74"/>
                <a:gd name="T37" fmla="*/ 8 h 102"/>
                <a:gd name="T38" fmla="*/ 62 w 74"/>
                <a:gd name="T39" fmla="*/ 3 h 102"/>
                <a:gd name="T40" fmla="*/ 63 w 74"/>
                <a:gd name="T41" fmla="*/ 1 h 102"/>
                <a:gd name="T42" fmla="*/ 65 w 74"/>
                <a:gd name="T43" fmla="*/ 1 h 102"/>
                <a:gd name="T44" fmla="*/ 69 w 74"/>
                <a:gd name="T45" fmla="*/ 1 h 102"/>
                <a:gd name="T46" fmla="*/ 74 w 74"/>
                <a:gd name="T47" fmla="*/ 0 h 102"/>
                <a:gd name="T48" fmla="*/ 74 w 74"/>
                <a:gd name="T49" fmla="*/ 87 h 102"/>
                <a:gd name="T50" fmla="*/ 60 w 74"/>
                <a:gd name="T51" fmla="*/ 102 h 102"/>
                <a:gd name="T52" fmla="*/ 8 w 74"/>
                <a:gd name="T53" fmla="*/ 31 h 102"/>
                <a:gd name="T54" fmla="*/ 8 w 74"/>
                <a:gd name="T55" fmla="*/ 87 h 102"/>
                <a:gd name="T56" fmla="*/ 15 w 74"/>
                <a:gd name="T57" fmla="*/ 94 h 102"/>
                <a:gd name="T58" fmla="*/ 60 w 74"/>
                <a:gd name="T59" fmla="*/ 94 h 102"/>
                <a:gd name="T60" fmla="*/ 66 w 74"/>
                <a:gd name="T61" fmla="*/ 87 h 102"/>
                <a:gd name="T62" fmla="*/ 66 w 74"/>
                <a:gd name="T63" fmla="*/ 10 h 102"/>
                <a:gd name="T64" fmla="*/ 52 w 74"/>
                <a:gd name="T65" fmla="*/ 16 h 102"/>
                <a:gd name="T66" fmla="*/ 42 w 74"/>
                <a:gd name="T67" fmla="*/ 13 h 102"/>
                <a:gd name="T68" fmla="*/ 34 w 74"/>
                <a:gd name="T69" fmla="*/ 12 h 102"/>
                <a:gd name="T70" fmla="*/ 19 w 74"/>
                <a:gd name="T71" fmla="*/ 15 h 102"/>
                <a:gd name="T72" fmla="*/ 16 w 74"/>
                <a:gd name="T73" fmla="*/ 17 h 102"/>
                <a:gd name="T74" fmla="*/ 8 w 74"/>
                <a:gd name="T75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4" h="102">
                  <a:moveTo>
                    <a:pt x="60" y="102"/>
                  </a:moveTo>
                  <a:cubicBezTo>
                    <a:pt x="15" y="102"/>
                    <a:pt x="15" y="102"/>
                    <a:pt x="15" y="102"/>
                  </a:cubicBezTo>
                  <a:cubicBezTo>
                    <a:pt x="7" y="102"/>
                    <a:pt x="0" y="96"/>
                    <a:pt x="0" y="8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6" y="24"/>
                    <a:pt x="8" y="21"/>
                    <a:pt x="8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2" y="11"/>
                    <a:pt x="13" y="10"/>
                    <a:pt x="14" y="8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3" y="7"/>
                    <a:pt x="28" y="7"/>
                    <a:pt x="32" y="4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7" y="5"/>
                    <a:pt x="40" y="5"/>
                    <a:pt x="43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8" y="7"/>
                    <a:pt x="50" y="8"/>
                    <a:pt x="52" y="8"/>
                  </a:cubicBezTo>
                  <a:cubicBezTo>
                    <a:pt x="56" y="8"/>
                    <a:pt x="60" y="6"/>
                    <a:pt x="62" y="3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1"/>
                    <a:pt x="68" y="1"/>
                    <a:pt x="69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4" y="96"/>
                    <a:pt x="68" y="102"/>
                    <a:pt x="60" y="102"/>
                  </a:cubicBezTo>
                  <a:close/>
                  <a:moveTo>
                    <a:pt x="8" y="31"/>
                  </a:moveTo>
                  <a:cubicBezTo>
                    <a:pt x="8" y="87"/>
                    <a:pt x="8" y="87"/>
                    <a:pt x="8" y="87"/>
                  </a:cubicBezTo>
                  <a:cubicBezTo>
                    <a:pt x="8" y="91"/>
                    <a:pt x="11" y="94"/>
                    <a:pt x="15" y="94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3" y="94"/>
                    <a:pt x="66" y="91"/>
                    <a:pt x="66" y="87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3" y="14"/>
                    <a:pt x="58" y="16"/>
                    <a:pt x="52" y="16"/>
                  </a:cubicBezTo>
                  <a:cubicBezTo>
                    <a:pt x="49" y="16"/>
                    <a:pt x="45" y="15"/>
                    <a:pt x="42" y="13"/>
                  </a:cubicBezTo>
                  <a:cubicBezTo>
                    <a:pt x="39" y="13"/>
                    <a:pt x="37" y="13"/>
                    <a:pt x="34" y="12"/>
                  </a:cubicBezTo>
                  <a:cubicBezTo>
                    <a:pt x="30" y="14"/>
                    <a:pt x="24" y="15"/>
                    <a:pt x="19" y="15"/>
                  </a:cubicBezTo>
                  <a:cubicBezTo>
                    <a:pt x="18" y="16"/>
                    <a:pt x="17" y="17"/>
                    <a:pt x="16" y="17"/>
                  </a:cubicBezTo>
                  <a:cubicBezTo>
                    <a:pt x="16" y="23"/>
                    <a:pt x="13" y="28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39" name="Freeform 144"/>
            <p:cNvSpPr>
              <a:spLocks noEditPoints="1"/>
            </p:cNvSpPr>
            <p:nvPr>
              <p:custDataLst>
                <p:tags r:id="rId79"/>
              </p:custDataLst>
            </p:nvPr>
          </p:nvSpPr>
          <p:spPr bwMode="auto">
            <a:xfrm>
              <a:off x="2448413" y="3931920"/>
              <a:ext cx="79375" cy="169863"/>
            </a:xfrm>
            <a:custGeom>
              <a:avLst/>
              <a:gdLst>
                <a:gd name="T0" fmla="*/ 16 w 31"/>
                <a:gd name="T1" fmla="*/ 65 h 65"/>
                <a:gd name="T2" fmla="*/ 0 w 31"/>
                <a:gd name="T3" fmla="*/ 65 h 65"/>
                <a:gd name="T4" fmla="*/ 0 w 31"/>
                <a:gd name="T5" fmla="*/ 0 h 65"/>
                <a:gd name="T6" fmla="*/ 16 w 31"/>
                <a:gd name="T7" fmla="*/ 0 h 65"/>
                <a:gd name="T8" fmla="*/ 31 w 31"/>
                <a:gd name="T9" fmla="*/ 15 h 65"/>
                <a:gd name="T10" fmla="*/ 31 w 31"/>
                <a:gd name="T11" fmla="*/ 50 h 65"/>
                <a:gd name="T12" fmla="*/ 16 w 31"/>
                <a:gd name="T13" fmla="*/ 65 h 65"/>
                <a:gd name="T14" fmla="*/ 8 w 31"/>
                <a:gd name="T15" fmla="*/ 57 h 65"/>
                <a:gd name="T16" fmla="*/ 16 w 31"/>
                <a:gd name="T17" fmla="*/ 57 h 65"/>
                <a:gd name="T18" fmla="*/ 23 w 31"/>
                <a:gd name="T19" fmla="*/ 50 h 65"/>
                <a:gd name="T20" fmla="*/ 23 w 31"/>
                <a:gd name="T21" fmla="*/ 15 h 65"/>
                <a:gd name="T22" fmla="*/ 16 w 31"/>
                <a:gd name="T23" fmla="*/ 8 h 65"/>
                <a:gd name="T24" fmla="*/ 8 w 31"/>
                <a:gd name="T25" fmla="*/ 8 h 65"/>
                <a:gd name="T26" fmla="*/ 8 w 31"/>
                <a:gd name="T27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65">
                  <a:moveTo>
                    <a:pt x="16" y="65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4" y="0"/>
                    <a:pt x="31" y="7"/>
                    <a:pt x="31" y="15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9"/>
                    <a:pt x="24" y="65"/>
                    <a:pt x="16" y="65"/>
                  </a:cubicBezTo>
                  <a:close/>
                  <a:moveTo>
                    <a:pt x="8" y="57"/>
                  </a:moveTo>
                  <a:cubicBezTo>
                    <a:pt x="16" y="57"/>
                    <a:pt x="16" y="57"/>
                    <a:pt x="16" y="57"/>
                  </a:cubicBezTo>
                  <a:cubicBezTo>
                    <a:pt x="20" y="57"/>
                    <a:pt x="23" y="54"/>
                    <a:pt x="23" y="5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1"/>
                    <a:pt x="20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40" name="Freeform 145"/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2313476" y="3950970"/>
              <a:ext cx="20638" cy="158750"/>
            </a:xfrm>
            <a:custGeom>
              <a:avLst/>
              <a:gdLst>
                <a:gd name="T0" fmla="*/ 4 w 8"/>
                <a:gd name="T1" fmla="*/ 61 h 61"/>
                <a:gd name="T2" fmla="*/ 0 w 8"/>
                <a:gd name="T3" fmla="*/ 57 h 61"/>
                <a:gd name="T4" fmla="*/ 0 w 8"/>
                <a:gd name="T5" fmla="*/ 4 h 61"/>
                <a:gd name="T6" fmla="*/ 4 w 8"/>
                <a:gd name="T7" fmla="*/ 0 h 61"/>
                <a:gd name="T8" fmla="*/ 8 w 8"/>
                <a:gd name="T9" fmla="*/ 4 h 61"/>
                <a:gd name="T10" fmla="*/ 8 w 8"/>
                <a:gd name="T11" fmla="*/ 57 h 61"/>
                <a:gd name="T12" fmla="*/ 4 w 8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1">
                  <a:moveTo>
                    <a:pt x="4" y="61"/>
                  </a:move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41" name="Freeform 146"/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2346813" y="3950970"/>
              <a:ext cx="20638" cy="158750"/>
            </a:xfrm>
            <a:custGeom>
              <a:avLst/>
              <a:gdLst>
                <a:gd name="T0" fmla="*/ 4 w 8"/>
                <a:gd name="T1" fmla="*/ 61 h 61"/>
                <a:gd name="T2" fmla="*/ 0 w 8"/>
                <a:gd name="T3" fmla="*/ 57 h 61"/>
                <a:gd name="T4" fmla="*/ 0 w 8"/>
                <a:gd name="T5" fmla="*/ 4 h 61"/>
                <a:gd name="T6" fmla="*/ 4 w 8"/>
                <a:gd name="T7" fmla="*/ 0 h 61"/>
                <a:gd name="T8" fmla="*/ 8 w 8"/>
                <a:gd name="T9" fmla="*/ 4 h 61"/>
                <a:gd name="T10" fmla="*/ 8 w 8"/>
                <a:gd name="T11" fmla="*/ 57 h 61"/>
                <a:gd name="T12" fmla="*/ 4 w 8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42" name="Freeform 147"/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2380151" y="3950970"/>
              <a:ext cx="20638" cy="158750"/>
            </a:xfrm>
            <a:custGeom>
              <a:avLst/>
              <a:gdLst>
                <a:gd name="T0" fmla="*/ 4 w 8"/>
                <a:gd name="T1" fmla="*/ 61 h 61"/>
                <a:gd name="T2" fmla="*/ 0 w 8"/>
                <a:gd name="T3" fmla="*/ 57 h 61"/>
                <a:gd name="T4" fmla="*/ 0 w 8"/>
                <a:gd name="T5" fmla="*/ 4 h 61"/>
                <a:gd name="T6" fmla="*/ 4 w 8"/>
                <a:gd name="T7" fmla="*/ 0 h 61"/>
                <a:gd name="T8" fmla="*/ 8 w 8"/>
                <a:gd name="T9" fmla="*/ 4 h 61"/>
                <a:gd name="T10" fmla="*/ 8 w 8"/>
                <a:gd name="T11" fmla="*/ 57 h 61"/>
                <a:gd name="T12" fmla="*/ 4 w 8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43" name="Freeform 148"/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2415076" y="3950970"/>
              <a:ext cx="20638" cy="158750"/>
            </a:xfrm>
            <a:custGeom>
              <a:avLst/>
              <a:gdLst>
                <a:gd name="T0" fmla="*/ 4 w 8"/>
                <a:gd name="T1" fmla="*/ 61 h 61"/>
                <a:gd name="T2" fmla="*/ 0 w 8"/>
                <a:gd name="T3" fmla="*/ 57 h 61"/>
                <a:gd name="T4" fmla="*/ 0 w 8"/>
                <a:gd name="T5" fmla="*/ 4 h 61"/>
                <a:gd name="T6" fmla="*/ 4 w 8"/>
                <a:gd name="T7" fmla="*/ 0 h 61"/>
                <a:gd name="T8" fmla="*/ 8 w 8"/>
                <a:gd name="T9" fmla="*/ 4 h 61"/>
                <a:gd name="T10" fmla="*/ 8 w 8"/>
                <a:gd name="T11" fmla="*/ 57 h 61"/>
                <a:gd name="T12" fmla="*/ 4 w 8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44" name="Freeform 149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2232513" y="3784283"/>
              <a:ext cx="266700" cy="182563"/>
            </a:xfrm>
            <a:custGeom>
              <a:avLst/>
              <a:gdLst>
                <a:gd name="T0" fmla="*/ 17 w 103"/>
                <a:gd name="T1" fmla="*/ 70 h 70"/>
                <a:gd name="T2" fmla="*/ 0 w 103"/>
                <a:gd name="T3" fmla="*/ 53 h 70"/>
                <a:gd name="T4" fmla="*/ 4 w 103"/>
                <a:gd name="T5" fmla="*/ 43 h 70"/>
                <a:gd name="T6" fmla="*/ 3 w 103"/>
                <a:gd name="T7" fmla="*/ 38 h 70"/>
                <a:gd name="T8" fmla="*/ 16 w 103"/>
                <a:gd name="T9" fmla="*/ 20 h 70"/>
                <a:gd name="T10" fmla="*/ 40 w 103"/>
                <a:gd name="T11" fmla="*/ 2 h 70"/>
                <a:gd name="T12" fmla="*/ 46 w 103"/>
                <a:gd name="T13" fmla="*/ 3 h 70"/>
                <a:gd name="T14" fmla="*/ 57 w 103"/>
                <a:gd name="T15" fmla="*/ 0 h 70"/>
                <a:gd name="T16" fmla="*/ 76 w 103"/>
                <a:gd name="T17" fmla="*/ 9 h 70"/>
                <a:gd name="T18" fmla="*/ 84 w 103"/>
                <a:gd name="T19" fmla="*/ 7 h 70"/>
                <a:gd name="T20" fmla="*/ 103 w 103"/>
                <a:gd name="T21" fmla="*/ 26 h 70"/>
                <a:gd name="T22" fmla="*/ 84 w 103"/>
                <a:gd name="T23" fmla="*/ 45 h 70"/>
                <a:gd name="T24" fmla="*/ 69 w 103"/>
                <a:gd name="T25" fmla="*/ 52 h 70"/>
                <a:gd name="T26" fmla="*/ 59 w 103"/>
                <a:gd name="T27" fmla="*/ 49 h 70"/>
                <a:gd name="T28" fmla="*/ 51 w 103"/>
                <a:gd name="T29" fmla="*/ 48 h 70"/>
                <a:gd name="T30" fmla="*/ 36 w 103"/>
                <a:gd name="T31" fmla="*/ 51 h 70"/>
                <a:gd name="T32" fmla="*/ 33 w 103"/>
                <a:gd name="T33" fmla="*/ 53 h 70"/>
                <a:gd name="T34" fmla="*/ 17 w 103"/>
                <a:gd name="T35" fmla="*/ 70 h 70"/>
                <a:gd name="T36" fmla="*/ 40 w 103"/>
                <a:gd name="T37" fmla="*/ 10 h 70"/>
                <a:gd name="T38" fmla="*/ 24 w 103"/>
                <a:gd name="T39" fmla="*/ 24 h 70"/>
                <a:gd name="T40" fmla="*/ 23 w 103"/>
                <a:gd name="T41" fmla="*/ 27 h 70"/>
                <a:gd name="T42" fmla="*/ 20 w 103"/>
                <a:gd name="T43" fmla="*/ 27 h 70"/>
                <a:gd name="T44" fmla="*/ 11 w 103"/>
                <a:gd name="T45" fmla="*/ 38 h 70"/>
                <a:gd name="T46" fmla="*/ 12 w 103"/>
                <a:gd name="T47" fmla="*/ 42 h 70"/>
                <a:gd name="T48" fmla="*/ 13 w 103"/>
                <a:gd name="T49" fmla="*/ 45 h 70"/>
                <a:gd name="T50" fmla="*/ 11 w 103"/>
                <a:gd name="T51" fmla="*/ 47 h 70"/>
                <a:gd name="T52" fmla="*/ 8 w 103"/>
                <a:gd name="T53" fmla="*/ 53 h 70"/>
                <a:gd name="T54" fmla="*/ 17 w 103"/>
                <a:gd name="T55" fmla="*/ 62 h 70"/>
                <a:gd name="T56" fmla="*/ 25 w 103"/>
                <a:gd name="T57" fmla="*/ 53 h 70"/>
                <a:gd name="T58" fmla="*/ 25 w 103"/>
                <a:gd name="T59" fmla="*/ 52 h 70"/>
                <a:gd name="T60" fmla="*/ 25 w 103"/>
                <a:gd name="T61" fmla="*/ 49 h 70"/>
                <a:gd name="T62" fmla="*/ 27 w 103"/>
                <a:gd name="T63" fmla="*/ 48 h 70"/>
                <a:gd name="T64" fmla="*/ 31 w 103"/>
                <a:gd name="T65" fmla="*/ 44 h 70"/>
                <a:gd name="T66" fmla="*/ 33 w 103"/>
                <a:gd name="T67" fmla="*/ 41 h 70"/>
                <a:gd name="T68" fmla="*/ 36 w 103"/>
                <a:gd name="T69" fmla="*/ 42 h 70"/>
                <a:gd name="T70" fmla="*/ 49 w 103"/>
                <a:gd name="T71" fmla="*/ 40 h 70"/>
                <a:gd name="T72" fmla="*/ 50 w 103"/>
                <a:gd name="T73" fmla="*/ 39 h 70"/>
                <a:gd name="T74" fmla="*/ 52 w 103"/>
                <a:gd name="T75" fmla="*/ 40 h 70"/>
                <a:gd name="T76" fmla="*/ 60 w 103"/>
                <a:gd name="T77" fmla="*/ 41 h 70"/>
                <a:gd name="T78" fmla="*/ 61 w 103"/>
                <a:gd name="T79" fmla="*/ 41 h 70"/>
                <a:gd name="T80" fmla="*/ 63 w 103"/>
                <a:gd name="T81" fmla="*/ 42 h 70"/>
                <a:gd name="T82" fmla="*/ 69 w 103"/>
                <a:gd name="T83" fmla="*/ 44 h 70"/>
                <a:gd name="T84" fmla="*/ 79 w 103"/>
                <a:gd name="T85" fmla="*/ 39 h 70"/>
                <a:gd name="T86" fmla="*/ 80 w 103"/>
                <a:gd name="T87" fmla="*/ 37 h 70"/>
                <a:gd name="T88" fmla="*/ 82 w 103"/>
                <a:gd name="T89" fmla="*/ 37 h 70"/>
                <a:gd name="T90" fmla="*/ 84 w 103"/>
                <a:gd name="T91" fmla="*/ 37 h 70"/>
                <a:gd name="T92" fmla="*/ 95 w 103"/>
                <a:gd name="T93" fmla="*/ 26 h 70"/>
                <a:gd name="T94" fmla="*/ 84 w 103"/>
                <a:gd name="T95" fmla="*/ 15 h 70"/>
                <a:gd name="T96" fmla="*/ 77 w 103"/>
                <a:gd name="T97" fmla="*/ 18 h 70"/>
                <a:gd name="T98" fmla="*/ 74 w 103"/>
                <a:gd name="T99" fmla="*/ 20 h 70"/>
                <a:gd name="T100" fmla="*/ 72 w 103"/>
                <a:gd name="T101" fmla="*/ 16 h 70"/>
                <a:gd name="T102" fmla="*/ 57 w 103"/>
                <a:gd name="T103" fmla="*/ 8 h 70"/>
                <a:gd name="T104" fmla="*/ 49 w 103"/>
                <a:gd name="T105" fmla="*/ 11 h 70"/>
                <a:gd name="T106" fmla="*/ 47 w 103"/>
                <a:gd name="T107" fmla="*/ 12 h 70"/>
                <a:gd name="T108" fmla="*/ 46 w 103"/>
                <a:gd name="T109" fmla="*/ 11 h 70"/>
                <a:gd name="T110" fmla="*/ 40 w 103"/>
                <a:gd name="T111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70">
                  <a:moveTo>
                    <a:pt x="17" y="70"/>
                  </a:moveTo>
                  <a:cubicBezTo>
                    <a:pt x="8" y="70"/>
                    <a:pt x="0" y="62"/>
                    <a:pt x="0" y="53"/>
                  </a:cubicBezTo>
                  <a:cubicBezTo>
                    <a:pt x="0" y="49"/>
                    <a:pt x="1" y="46"/>
                    <a:pt x="4" y="43"/>
                  </a:cubicBezTo>
                  <a:cubicBezTo>
                    <a:pt x="3" y="41"/>
                    <a:pt x="3" y="40"/>
                    <a:pt x="3" y="38"/>
                  </a:cubicBezTo>
                  <a:cubicBezTo>
                    <a:pt x="3" y="30"/>
                    <a:pt x="9" y="22"/>
                    <a:pt x="16" y="20"/>
                  </a:cubicBezTo>
                  <a:cubicBezTo>
                    <a:pt x="19" y="10"/>
                    <a:pt x="29" y="2"/>
                    <a:pt x="40" y="2"/>
                  </a:cubicBezTo>
                  <a:cubicBezTo>
                    <a:pt x="42" y="2"/>
                    <a:pt x="44" y="2"/>
                    <a:pt x="46" y="3"/>
                  </a:cubicBezTo>
                  <a:cubicBezTo>
                    <a:pt x="50" y="1"/>
                    <a:pt x="54" y="0"/>
                    <a:pt x="57" y="0"/>
                  </a:cubicBezTo>
                  <a:cubicBezTo>
                    <a:pt x="65" y="0"/>
                    <a:pt x="72" y="3"/>
                    <a:pt x="76" y="9"/>
                  </a:cubicBezTo>
                  <a:cubicBezTo>
                    <a:pt x="79" y="8"/>
                    <a:pt x="81" y="7"/>
                    <a:pt x="84" y="7"/>
                  </a:cubicBezTo>
                  <a:cubicBezTo>
                    <a:pt x="94" y="7"/>
                    <a:pt x="103" y="16"/>
                    <a:pt x="103" y="26"/>
                  </a:cubicBezTo>
                  <a:cubicBezTo>
                    <a:pt x="103" y="37"/>
                    <a:pt x="94" y="45"/>
                    <a:pt x="84" y="45"/>
                  </a:cubicBezTo>
                  <a:cubicBezTo>
                    <a:pt x="80" y="50"/>
                    <a:pt x="75" y="52"/>
                    <a:pt x="69" y="52"/>
                  </a:cubicBezTo>
                  <a:cubicBezTo>
                    <a:pt x="66" y="52"/>
                    <a:pt x="62" y="51"/>
                    <a:pt x="59" y="49"/>
                  </a:cubicBezTo>
                  <a:cubicBezTo>
                    <a:pt x="56" y="49"/>
                    <a:pt x="54" y="49"/>
                    <a:pt x="51" y="48"/>
                  </a:cubicBezTo>
                  <a:cubicBezTo>
                    <a:pt x="47" y="50"/>
                    <a:pt x="41" y="51"/>
                    <a:pt x="36" y="51"/>
                  </a:cubicBezTo>
                  <a:cubicBezTo>
                    <a:pt x="35" y="52"/>
                    <a:pt x="34" y="53"/>
                    <a:pt x="33" y="53"/>
                  </a:cubicBezTo>
                  <a:cubicBezTo>
                    <a:pt x="33" y="62"/>
                    <a:pt x="26" y="70"/>
                    <a:pt x="17" y="70"/>
                  </a:cubicBezTo>
                  <a:close/>
                  <a:moveTo>
                    <a:pt x="40" y="10"/>
                  </a:moveTo>
                  <a:cubicBezTo>
                    <a:pt x="32" y="10"/>
                    <a:pt x="25" y="16"/>
                    <a:pt x="24" y="24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5" y="28"/>
                    <a:pt x="11" y="33"/>
                    <a:pt x="11" y="38"/>
                  </a:cubicBezTo>
                  <a:cubicBezTo>
                    <a:pt x="11" y="40"/>
                    <a:pt x="11" y="41"/>
                    <a:pt x="12" y="42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9" y="49"/>
                    <a:pt x="8" y="51"/>
                    <a:pt x="8" y="53"/>
                  </a:cubicBezTo>
                  <a:cubicBezTo>
                    <a:pt x="8" y="58"/>
                    <a:pt x="12" y="62"/>
                    <a:pt x="17" y="62"/>
                  </a:cubicBezTo>
                  <a:cubicBezTo>
                    <a:pt x="21" y="62"/>
                    <a:pt x="25" y="58"/>
                    <a:pt x="25" y="53"/>
                  </a:cubicBezTo>
                  <a:cubicBezTo>
                    <a:pt x="25" y="53"/>
                    <a:pt x="25" y="52"/>
                    <a:pt x="25" y="52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9" y="47"/>
                    <a:pt x="30" y="46"/>
                    <a:pt x="31" y="44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40" y="43"/>
                    <a:pt x="45" y="43"/>
                    <a:pt x="49" y="40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1"/>
                    <a:pt x="57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5" y="43"/>
                    <a:pt x="67" y="44"/>
                    <a:pt x="69" y="44"/>
                  </a:cubicBezTo>
                  <a:cubicBezTo>
                    <a:pt x="73" y="44"/>
                    <a:pt x="77" y="42"/>
                    <a:pt x="79" y="39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3" y="37"/>
                    <a:pt x="83" y="37"/>
                    <a:pt x="84" y="37"/>
                  </a:cubicBezTo>
                  <a:cubicBezTo>
                    <a:pt x="90" y="37"/>
                    <a:pt x="95" y="32"/>
                    <a:pt x="95" y="26"/>
                  </a:cubicBezTo>
                  <a:cubicBezTo>
                    <a:pt x="95" y="20"/>
                    <a:pt x="90" y="15"/>
                    <a:pt x="84" y="15"/>
                  </a:cubicBezTo>
                  <a:cubicBezTo>
                    <a:pt x="81" y="15"/>
                    <a:pt x="79" y="16"/>
                    <a:pt x="77" y="18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9" y="11"/>
                    <a:pt x="63" y="8"/>
                    <a:pt x="57" y="8"/>
                  </a:cubicBezTo>
                  <a:cubicBezTo>
                    <a:pt x="54" y="8"/>
                    <a:pt x="51" y="9"/>
                    <a:pt x="49" y="11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4" y="10"/>
                    <a:pt x="42" y="10"/>
                    <a:pt x="4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</p:grpSp>
      <p:grpSp>
        <p:nvGrpSpPr>
          <p:cNvPr id="45" name="Gruppieren 111"/>
          <p:cNvGrpSpPr/>
          <p:nvPr/>
        </p:nvGrpSpPr>
        <p:grpSpPr>
          <a:xfrm>
            <a:off x="5737150" y="6129388"/>
            <a:ext cx="311565" cy="189124"/>
            <a:chOff x="1229213" y="5687695"/>
            <a:chExt cx="520700" cy="287338"/>
          </a:xfrm>
          <a:solidFill>
            <a:srgbClr val="A80163"/>
          </a:solidFill>
        </p:grpSpPr>
        <p:sp>
          <p:nvSpPr>
            <p:cNvPr id="46" name="Freeform 150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1338751" y="5687695"/>
              <a:ext cx="303213" cy="287338"/>
            </a:xfrm>
            <a:custGeom>
              <a:avLst/>
              <a:gdLst>
                <a:gd name="T0" fmla="*/ 58 w 117"/>
                <a:gd name="T1" fmla="*/ 110 h 110"/>
                <a:gd name="T2" fmla="*/ 11 w 117"/>
                <a:gd name="T3" fmla="*/ 59 h 110"/>
                <a:gd name="T4" fmla="*/ 0 w 117"/>
                <a:gd name="T5" fmla="*/ 34 h 110"/>
                <a:gd name="T6" fmla="*/ 34 w 117"/>
                <a:gd name="T7" fmla="*/ 0 h 110"/>
                <a:gd name="T8" fmla="*/ 58 w 117"/>
                <a:gd name="T9" fmla="*/ 10 h 110"/>
                <a:gd name="T10" fmla="*/ 83 w 117"/>
                <a:gd name="T11" fmla="*/ 0 h 110"/>
                <a:gd name="T12" fmla="*/ 117 w 117"/>
                <a:gd name="T13" fmla="*/ 34 h 110"/>
                <a:gd name="T14" fmla="*/ 106 w 117"/>
                <a:gd name="T15" fmla="*/ 59 h 110"/>
                <a:gd name="T16" fmla="*/ 58 w 117"/>
                <a:gd name="T17" fmla="*/ 110 h 110"/>
                <a:gd name="T18" fmla="*/ 34 w 117"/>
                <a:gd name="T19" fmla="*/ 8 h 110"/>
                <a:gd name="T20" fmla="*/ 8 w 117"/>
                <a:gd name="T21" fmla="*/ 34 h 110"/>
                <a:gd name="T22" fmla="*/ 16 w 117"/>
                <a:gd name="T23" fmla="*/ 53 h 110"/>
                <a:gd name="T24" fmla="*/ 58 w 117"/>
                <a:gd name="T25" fmla="*/ 98 h 110"/>
                <a:gd name="T26" fmla="*/ 101 w 117"/>
                <a:gd name="T27" fmla="*/ 54 h 110"/>
                <a:gd name="T28" fmla="*/ 109 w 117"/>
                <a:gd name="T29" fmla="*/ 34 h 110"/>
                <a:gd name="T30" fmla="*/ 83 w 117"/>
                <a:gd name="T31" fmla="*/ 8 h 110"/>
                <a:gd name="T32" fmla="*/ 62 w 117"/>
                <a:gd name="T33" fmla="*/ 19 h 110"/>
                <a:gd name="T34" fmla="*/ 59 w 117"/>
                <a:gd name="T35" fmla="*/ 23 h 110"/>
                <a:gd name="T36" fmla="*/ 55 w 117"/>
                <a:gd name="T37" fmla="*/ 19 h 110"/>
                <a:gd name="T38" fmla="*/ 34 w 117"/>
                <a:gd name="T39" fmla="*/ 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0">
                  <a:moveTo>
                    <a:pt x="58" y="110"/>
                  </a:moveTo>
                  <a:cubicBezTo>
                    <a:pt x="11" y="59"/>
                    <a:pt x="11" y="59"/>
                    <a:pt x="11" y="59"/>
                  </a:cubicBezTo>
                  <a:cubicBezTo>
                    <a:pt x="4" y="53"/>
                    <a:pt x="0" y="4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43" y="0"/>
                    <a:pt x="52" y="4"/>
                    <a:pt x="58" y="10"/>
                  </a:cubicBezTo>
                  <a:cubicBezTo>
                    <a:pt x="65" y="4"/>
                    <a:pt x="74" y="0"/>
                    <a:pt x="83" y="0"/>
                  </a:cubicBezTo>
                  <a:cubicBezTo>
                    <a:pt x="102" y="0"/>
                    <a:pt x="117" y="15"/>
                    <a:pt x="117" y="34"/>
                  </a:cubicBezTo>
                  <a:cubicBezTo>
                    <a:pt x="117" y="44"/>
                    <a:pt x="113" y="53"/>
                    <a:pt x="106" y="59"/>
                  </a:cubicBezTo>
                  <a:lnTo>
                    <a:pt x="58" y="110"/>
                  </a:lnTo>
                  <a:close/>
                  <a:moveTo>
                    <a:pt x="34" y="8"/>
                  </a:moveTo>
                  <a:cubicBezTo>
                    <a:pt x="20" y="8"/>
                    <a:pt x="8" y="20"/>
                    <a:pt x="8" y="34"/>
                  </a:cubicBezTo>
                  <a:cubicBezTo>
                    <a:pt x="8" y="42"/>
                    <a:pt x="11" y="48"/>
                    <a:pt x="16" y="53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6" y="48"/>
                    <a:pt x="109" y="42"/>
                    <a:pt x="109" y="34"/>
                  </a:cubicBezTo>
                  <a:cubicBezTo>
                    <a:pt x="109" y="20"/>
                    <a:pt x="97" y="8"/>
                    <a:pt x="83" y="8"/>
                  </a:cubicBezTo>
                  <a:cubicBezTo>
                    <a:pt x="75" y="8"/>
                    <a:pt x="67" y="12"/>
                    <a:pt x="62" y="19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0" y="12"/>
                    <a:pt x="42" y="8"/>
                    <a:pt x="3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47" name="Freeform 151"/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1229213" y="5749608"/>
              <a:ext cx="95250" cy="157163"/>
            </a:xfrm>
            <a:custGeom>
              <a:avLst/>
              <a:gdLst>
                <a:gd name="T0" fmla="*/ 4 w 37"/>
                <a:gd name="T1" fmla="*/ 60 h 60"/>
                <a:gd name="T2" fmla="*/ 1 w 37"/>
                <a:gd name="T3" fmla="*/ 59 h 60"/>
                <a:gd name="T4" fmla="*/ 1 w 37"/>
                <a:gd name="T5" fmla="*/ 54 h 60"/>
                <a:gd name="T6" fmla="*/ 25 w 37"/>
                <a:gd name="T7" fmla="*/ 28 h 60"/>
                <a:gd name="T8" fmla="*/ 29 w 37"/>
                <a:gd name="T9" fmla="*/ 20 h 60"/>
                <a:gd name="T10" fmla="*/ 17 w 37"/>
                <a:gd name="T11" fmla="*/ 8 h 60"/>
                <a:gd name="T12" fmla="*/ 7 w 37"/>
                <a:gd name="T13" fmla="*/ 12 h 60"/>
                <a:gd name="T14" fmla="*/ 1 w 37"/>
                <a:gd name="T15" fmla="*/ 8 h 60"/>
                <a:gd name="T16" fmla="*/ 17 w 37"/>
                <a:gd name="T17" fmla="*/ 0 h 60"/>
                <a:gd name="T18" fmla="*/ 37 w 37"/>
                <a:gd name="T19" fmla="*/ 20 h 60"/>
                <a:gd name="T20" fmla="*/ 31 w 37"/>
                <a:gd name="T21" fmla="*/ 34 h 60"/>
                <a:gd name="T22" fmla="*/ 7 w 37"/>
                <a:gd name="T23" fmla="*/ 59 h 60"/>
                <a:gd name="T24" fmla="*/ 4 w 37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0">
                  <a:moveTo>
                    <a:pt x="4" y="60"/>
                  </a:moveTo>
                  <a:cubicBezTo>
                    <a:pt x="3" y="60"/>
                    <a:pt x="2" y="60"/>
                    <a:pt x="1" y="59"/>
                  </a:cubicBezTo>
                  <a:cubicBezTo>
                    <a:pt x="0" y="58"/>
                    <a:pt x="0" y="55"/>
                    <a:pt x="1" y="54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8" y="26"/>
                    <a:pt x="29" y="23"/>
                    <a:pt x="29" y="20"/>
                  </a:cubicBezTo>
                  <a:cubicBezTo>
                    <a:pt x="29" y="13"/>
                    <a:pt x="24" y="8"/>
                    <a:pt x="17" y="8"/>
                  </a:cubicBezTo>
                  <a:cubicBezTo>
                    <a:pt x="13" y="8"/>
                    <a:pt x="10" y="9"/>
                    <a:pt x="7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5" y="3"/>
                    <a:pt x="11" y="0"/>
                    <a:pt x="17" y="0"/>
                  </a:cubicBezTo>
                  <a:cubicBezTo>
                    <a:pt x="28" y="0"/>
                    <a:pt x="37" y="9"/>
                    <a:pt x="37" y="20"/>
                  </a:cubicBezTo>
                  <a:cubicBezTo>
                    <a:pt x="37" y="25"/>
                    <a:pt x="35" y="30"/>
                    <a:pt x="31" y="34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60"/>
                    <a:pt x="5" y="60"/>
                    <a:pt x="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48" name="Freeform 152"/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1654663" y="5749608"/>
              <a:ext cx="95250" cy="157163"/>
            </a:xfrm>
            <a:custGeom>
              <a:avLst/>
              <a:gdLst>
                <a:gd name="T0" fmla="*/ 33 w 37"/>
                <a:gd name="T1" fmla="*/ 60 h 60"/>
                <a:gd name="T2" fmla="*/ 30 w 37"/>
                <a:gd name="T3" fmla="*/ 59 h 60"/>
                <a:gd name="T4" fmla="*/ 6 w 37"/>
                <a:gd name="T5" fmla="*/ 34 h 60"/>
                <a:gd name="T6" fmla="*/ 0 w 37"/>
                <a:gd name="T7" fmla="*/ 20 h 60"/>
                <a:gd name="T8" fmla="*/ 20 w 37"/>
                <a:gd name="T9" fmla="*/ 0 h 60"/>
                <a:gd name="T10" fmla="*/ 36 w 37"/>
                <a:gd name="T11" fmla="*/ 8 h 60"/>
                <a:gd name="T12" fmla="*/ 30 w 37"/>
                <a:gd name="T13" fmla="*/ 12 h 60"/>
                <a:gd name="T14" fmla="*/ 20 w 37"/>
                <a:gd name="T15" fmla="*/ 8 h 60"/>
                <a:gd name="T16" fmla="*/ 8 w 37"/>
                <a:gd name="T17" fmla="*/ 20 h 60"/>
                <a:gd name="T18" fmla="*/ 12 w 37"/>
                <a:gd name="T19" fmla="*/ 28 h 60"/>
                <a:gd name="T20" fmla="*/ 36 w 37"/>
                <a:gd name="T21" fmla="*/ 54 h 60"/>
                <a:gd name="T22" fmla="*/ 36 w 37"/>
                <a:gd name="T23" fmla="*/ 59 h 60"/>
                <a:gd name="T24" fmla="*/ 33 w 37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60">
                  <a:moveTo>
                    <a:pt x="33" y="60"/>
                  </a:moveTo>
                  <a:cubicBezTo>
                    <a:pt x="32" y="60"/>
                    <a:pt x="31" y="60"/>
                    <a:pt x="30" y="5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2" y="30"/>
                    <a:pt x="0" y="25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6" y="0"/>
                    <a:pt x="32" y="3"/>
                    <a:pt x="36" y="8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7" y="9"/>
                    <a:pt x="24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3"/>
                    <a:pt x="9" y="26"/>
                    <a:pt x="12" y="2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7" y="55"/>
                    <a:pt x="37" y="58"/>
                    <a:pt x="36" y="59"/>
                  </a:cubicBezTo>
                  <a:cubicBezTo>
                    <a:pt x="35" y="60"/>
                    <a:pt x="34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</p:grpSp>
      <p:grpSp>
        <p:nvGrpSpPr>
          <p:cNvPr id="49" name="Gruppieren 52"/>
          <p:cNvGrpSpPr/>
          <p:nvPr/>
        </p:nvGrpSpPr>
        <p:grpSpPr>
          <a:xfrm>
            <a:off x="6166615" y="6086548"/>
            <a:ext cx="272714" cy="274805"/>
            <a:chOff x="2145201" y="5619433"/>
            <a:chExt cx="414338" cy="417513"/>
          </a:xfrm>
          <a:solidFill>
            <a:schemeClr val="accent3"/>
          </a:solidFill>
        </p:grpSpPr>
        <p:sp>
          <p:nvSpPr>
            <p:cNvPr id="50" name="Freeform 119"/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2145201" y="5619433"/>
              <a:ext cx="414338" cy="417513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1"/>
                    <a:pt x="8" y="80"/>
                  </a:cubicBezTo>
                  <a:cubicBezTo>
                    <a:pt x="8" y="119"/>
                    <a:pt x="40" y="152"/>
                    <a:pt x="80" y="152"/>
                  </a:cubicBezTo>
                  <a:cubicBezTo>
                    <a:pt x="119" y="152"/>
                    <a:pt x="152" y="119"/>
                    <a:pt x="152" y="80"/>
                  </a:cubicBezTo>
                  <a:cubicBezTo>
                    <a:pt x="152" y="41"/>
                    <a:pt x="119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51" name="Freeform 120"/>
            <p:cNvSpPr>
              <a:spLocks noEditPoints="1"/>
            </p:cNvSpPr>
            <p:nvPr>
              <p:custDataLst>
                <p:tags r:id="rId60"/>
              </p:custDataLst>
            </p:nvPr>
          </p:nvSpPr>
          <p:spPr bwMode="auto">
            <a:xfrm>
              <a:off x="2194413" y="5668645"/>
              <a:ext cx="315913" cy="319088"/>
            </a:xfrm>
            <a:custGeom>
              <a:avLst/>
              <a:gdLst>
                <a:gd name="T0" fmla="*/ 61 w 122"/>
                <a:gd name="T1" fmla="*/ 122 h 122"/>
                <a:gd name="T2" fmla="*/ 0 w 122"/>
                <a:gd name="T3" fmla="*/ 61 h 122"/>
                <a:gd name="T4" fmla="*/ 61 w 122"/>
                <a:gd name="T5" fmla="*/ 0 h 122"/>
                <a:gd name="T6" fmla="*/ 122 w 122"/>
                <a:gd name="T7" fmla="*/ 61 h 122"/>
                <a:gd name="T8" fmla="*/ 61 w 122"/>
                <a:gd name="T9" fmla="*/ 122 h 122"/>
                <a:gd name="T10" fmla="*/ 61 w 122"/>
                <a:gd name="T11" fmla="*/ 8 h 122"/>
                <a:gd name="T12" fmla="*/ 8 w 122"/>
                <a:gd name="T13" fmla="*/ 61 h 122"/>
                <a:gd name="T14" fmla="*/ 61 w 122"/>
                <a:gd name="T15" fmla="*/ 114 h 122"/>
                <a:gd name="T16" fmla="*/ 114 w 122"/>
                <a:gd name="T17" fmla="*/ 61 h 122"/>
                <a:gd name="T18" fmla="*/ 61 w 122"/>
                <a:gd name="T1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22">
                  <a:moveTo>
                    <a:pt x="61" y="122"/>
                  </a:moveTo>
                  <a:cubicBezTo>
                    <a:pt x="27" y="122"/>
                    <a:pt x="0" y="94"/>
                    <a:pt x="0" y="61"/>
                  </a:cubicBezTo>
                  <a:cubicBezTo>
                    <a:pt x="0" y="28"/>
                    <a:pt x="27" y="0"/>
                    <a:pt x="61" y="0"/>
                  </a:cubicBezTo>
                  <a:cubicBezTo>
                    <a:pt x="94" y="0"/>
                    <a:pt x="122" y="28"/>
                    <a:pt x="122" y="61"/>
                  </a:cubicBezTo>
                  <a:cubicBezTo>
                    <a:pt x="122" y="94"/>
                    <a:pt x="94" y="122"/>
                    <a:pt x="61" y="122"/>
                  </a:cubicBezTo>
                  <a:close/>
                  <a:moveTo>
                    <a:pt x="61" y="8"/>
                  </a:moveTo>
                  <a:cubicBezTo>
                    <a:pt x="32" y="8"/>
                    <a:pt x="8" y="32"/>
                    <a:pt x="8" y="61"/>
                  </a:cubicBezTo>
                  <a:cubicBezTo>
                    <a:pt x="8" y="90"/>
                    <a:pt x="32" y="114"/>
                    <a:pt x="61" y="114"/>
                  </a:cubicBezTo>
                  <a:cubicBezTo>
                    <a:pt x="90" y="114"/>
                    <a:pt x="114" y="90"/>
                    <a:pt x="114" y="61"/>
                  </a:cubicBezTo>
                  <a:cubicBezTo>
                    <a:pt x="114" y="32"/>
                    <a:pt x="90" y="8"/>
                    <a:pt x="6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52" name="Freeform 12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2243626" y="5719445"/>
              <a:ext cx="217488" cy="219075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8 h 84"/>
                <a:gd name="T12" fmla="*/ 8 w 84"/>
                <a:gd name="T13" fmla="*/ 42 h 84"/>
                <a:gd name="T14" fmla="*/ 42 w 84"/>
                <a:gd name="T15" fmla="*/ 76 h 84"/>
                <a:gd name="T16" fmla="*/ 76 w 84"/>
                <a:gd name="T17" fmla="*/ 42 h 84"/>
                <a:gd name="T18" fmla="*/ 42 w 84"/>
                <a:gd name="T19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  <a:moveTo>
                    <a:pt x="42" y="8"/>
                  </a:moveTo>
                  <a:cubicBezTo>
                    <a:pt x="23" y="8"/>
                    <a:pt x="8" y="23"/>
                    <a:pt x="8" y="42"/>
                  </a:cubicBezTo>
                  <a:cubicBezTo>
                    <a:pt x="8" y="61"/>
                    <a:pt x="23" y="76"/>
                    <a:pt x="42" y="76"/>
                  </a:cubicBezTo>
                  <a:cubicBezTo>
                    <a:pt x="61" y="76"/>
                    <a:pt x="76" y="61"/>
                    <a:pt x="76" y="42"/>
                  </a:cubicBezTo>
                  <a:cubicBezTo>
                    <a:pt x="76" y="23"/>
                    <a:pt x="61" y="8"/>
                    <a:pt x="4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53" name="Oval 122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2302363" y="5778183"/>
              <a:ext cx="98425" cy="1000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54" name="Freeform 123"/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2351576" y="5630545"/>
              <a:ext cx="0" cy="69850"/>
            </a:xfrm>
            <a:custGeom>
              <a:avLst/>
              <a:gdLst>
                <a:gd name="T0" fmla="*/ 0 h 44"/>
                <a:gd name="T1" fmla="*/ 44 h 44"/>
                <a:gd name="T2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55" name="Line 124"/>
            <p:cNvSpPr>
              <a:spLocks noChangeShapeType="1"/>
            </p:cNvSpPr>
            <p:nvPr>
              <p:custDataLst>
                <p:tags r:id="rId64"/>
              </p:custDataLst>
            </p:nvPr>
          </p:nvSpPr>
          <p:spPr bwMode="auto">
            <a:xfrm>
              <a:off x="2351576" y="5630545"/>
              <a:ext cx="0" cy="6985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56" name="Freeform 125"/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2342051" y="5619433"/>
              <a:ext cx="20638" cy="92075"/>
            </a:xfrm>
            <a:custGeom>
              <a:avLst/>
              <a:gdLst>
                <a:gd name="T0" fmla="*/ 4 w 8"/>
                <a:gd name="T1" fmla="*/ 35 h 35"/>
                <a:gd name="T2" fmla="*/ 0 w 8"/>
                <a:gd name="T3" fmla="*/ 31 h 35"/>
                <a:gd name="T4" fmla="*/ 0 w 8"/>
                <a:gd name="T5" fmla="*/ 4 h 35"/>
                <a:gd name="T6" fmla="*/ 4 w 8"/>
                <a:gd name="T7" fmla="*/ 0 h 35"/>
                <a:gd name="T8" fmla="*/ 8 w 8"/>
                <a:gd name="T9" fmla="*/ 4 h 35"/>
                <a:gd name="T10" fmla="*/ 8 w 8"/>
                <a:gd name="T11" fmla="*/ 31 h 35"/>
                <a:gd name="T12" fmla="*/ 4 w 8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2" y="35"/>
                    <a:pt x="0" y="34"/>
                    <a:pt x="0" y="3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4"/>
                    <a:pt x="6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57" name="Freeform 126"/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2351576" y="5955983"/>
              <a:ext cx="0" cy="69850"/>
            </a:xfrm>
            <a:custGeom>
              <a:avLst/>
              <a:gdLst>
                <a:gd name="T0" fmla="*/ 0 h 44"/>
                <a:gd name="T1" fmla="*/ 44 h 44"/>
                <a:gd name="T2" fmla="*/ 0 h 4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4">
                  <a:moveTo>
                    <a:pt x="0" y="0"/>
                  </a:move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58" name="Line 127"/>
            <p:cNvSpPr>
              <a:spLocks noChangeShapeType="1"/>
            </p:cNvSpPr>
            <p:nvPr>
              <p:custDataLst>
                <p:tags r:id="rId67"/>
              </p:custDataLst>
            </p:nvPr>
          </p:nvSpPr>
          <p:spPr bwMode="auto">
            <a:xfrm>
              <a:off x="2351576" y="5955983"/>
              <a:ext cx="0" cy="6985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59" name="Freeform 128"/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2342051" y="5946458"/>
              <a:ext cx="20638" cy="90488"/>
            </a:xfrm>
            <a:custGeom>
              <a:avLst/>
              <a:gdLst>
                <a:gd name="T0" fmla="*/ 4 w 8"/>
                <a:gd name="T1" fmla="*/ 35 h 35"/>
                <a:gd name="T2" fmla="*/ 0 w 8"/>
                <a:gd name="T3" fmla="*/ 31 h 35"/>
                <a:gd name="T4" fmla="*/ 0 w 8"/>
                <a:gd name="T5" fmla="*/ 4 h 35"/>
                <a:gd name="T6" fmla="*/ 4 w 8"/>
                <a:gd name="T7" fmla="*/ 0 h 35"/>
                <a:gd name="T8" fmla="*/ 8 w 8"/>
                <a:gd name="T9" fmla="*/ 4 h 35"/>
                <a:gd name="T10" fmla="*/ 8 w 8"/>
                <a:gd name="T11" fmla="*/ 31 h 35"/>
                <a:gd name="T12" fmla="*/ 4 w 8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5">
                  <a:moveTo>
                    <a:pt x="4" y="35"/>
                  </a:moveTo>
                  <a:cubicBezTo>
                    <a:pt x="2" y="35"/>
                    <a:pt x="0" y="33"/>
                    <a:pt x="0" y="3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3"/>
                    <a:pt x="6" y="35"/>
                    <a:pt x="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60" name="Freeform 129"/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2478576" y="5828983"/>
              <a:ext cx="69850" cy="0"/>
            </a:xfrm>
            <a:custGeom>
              <a:avLst/>
              <a:gdLst>
                <a:gd name="T0" fmla="*/ 44 w 44"/>
                <a:gd name="T1" fmla="*/ 0 w 44"/>
                <a:gd name="T2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61" name="Line 130"/>
            <p:cNvSpPr>
              <a:spLocks noChangeShapeType="1"/>
            </p:cNvSpPr>
            <p:nvPr>
              <p:custDataLst>
                <p:tags r:id="rId70"/>
              </p:custDataLst>
            </p:nvPr>
          </p:nvSpPr>
          <p:spPr bwMode="auto">
            <a:xfrm flipH="1">
              <a:off x="2478576" y="5828983"/>
              <a:ext cx="6985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62" name="Freeform 131"/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2469051" y="5817870"/>
              <a:ext cx="90488" cy="20638"/>
            </a:xfrm>
            <a:custGeom>
              <a:avLst/>
              <a:gdLst>
                <a:gd name="T0" fmla="*/ 31 w 35"/>
                <a:gd name="T1" fmla="*/ 8 h 8"/>
                <a:gd name="T2" fmla="*/ 4 w 35"/>
                <a:gd name="T3" fmla="*/ 8 h 8"/>
                <a:gd name="T4" fmla="*/ 0 w 35"/>
                <a:gd name="T5" fmla="*/ 4 h 8"/>
                <a:gd name="T6" fmla="*/ 4 w 35"/>
                <a:gd name="T7" fmla="*/ 0 h 8"/>
                <a:gd name="T8" fmla="*/ 31 w 35"/>
                <a:gd name="T9" fmla="*/ 0 h 8"/>
                <a:gd name="T10" fmla="*/ 35 w 35"/>
                <a:gd name="T11" fmla="*/ 4 h 8"/>
                <a:gd name="T12" fmla="*/ 31 w 3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">
                  <a:moveTo>
                    <a:pt x="3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2"/>
                    <a:pt x="35" y="4"/>
                  </a:cubicBezTo>
                  <a:cubicBezTo>
                    <a:pt x="35" y="6"/>
                    <a:pt x="33" y="8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63" name="Freeform 132"/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2154726" y="5828983"/>
              <a:ext cx="69850" cy="0"/>
            </a:xfrm>
            <a:custGeom>
              <a:avLst/>
              <a:gdLst>
                <a:gd name="T0" fmla="*/ 44 w 44"/>
                <a:gd name="T1" fmla="*/ 0 w 44"/>
                <a:gd name="T2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64" name="Line 133"/>
            <p:cNvSpPr>
              <a:spLocks noChangeShapeType="1"/>
            </p:cNvSpPr>
            <p:nvPr>
              <p:custDataLst>
                <p:tags r:id="rId73"/>
              </p:custDataLst>
            </p:nvPr>
          </p:nvSpPr>
          <p:spPr bwMode="auto">
            <a:xfrm flipH="1">
              <a:off x="2154726" y="5828983"/>
              <a:ext cx="6985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65" name="Freeform 134"/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2145201" y="5817870"/>
              <a:ext cx="90488" cy="20638"/>
            </a:xfrm>
            <a:custGeom>
              <a:avLst/>
              <a:gdLst>
                <a:gd name="T0" fmla="*/ 31 w 35"/>
                <a:gd name="T1" fmla="*/ 8 h 8"/>
                <a:gd name="T2" fmla="*/ 4 w 35"/>
                <a:gd name="T3" fmla="*/ 8 h 8"/>
                <a:gd name="T4" fmla="*/ 0 w 35"/>
                <a:gd name="T5" fmla="*/ 4 h 8"/>
                <a:gd name="T6" fmla="*/ 4 w 35"/>
                <a:gd name="T7" fmla="*/ 0 h 8"/>
                <a:gd name="T8" fmla="*/ 31 w 35"/>
                <a:gd name="T9" fmla="*/ 0 h 8"/>
                <a:gd name="T10" fmla="*/ 35 w 35"/>
                <a:gd name="T11" fmla="*/ 4 h 8"/>
                <a:gd name="T12" fmla="*/ 31 w 3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">
                  <a:moveTo>
                    <a:pt x="3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5" y="2"/>
                    <a:pt x="35" y="4"/>
                  </a:cubicBezTo>
                  <a:cubicBezTo>
                    <a:pt x="35" y="6"/>
                    <a:pt x="33" y="8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</p:grpSp>
      <p:grpSp>
        <p:nvGrpSpPr>
          <p:cNvPr id="66" name="Gruppieren 180"/>
          <p:cNvGrpSpPr/>
          <p:nvPr/>
        </p:nvGrpSpPr>
        <p:grpSpPr>
          <a:xfrm>
            <a:off x="6557229" y="6104312"/>
            <a:ext cx="225694" cy="239277"/>
            <a:chOff x="3100876" y="3773170"/>
            <a:chExt cx="342900" cy="363538"/>
          </a:xfrm>
          <a:solidFill>
            <a:schemeClr val="accent3"/>
          </a:solidFill>
        </p:grpSpPr>
        <p:sp>
          <p:nvSpPr>
            <p:cNvPr id="67" name="Freeform 141"/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3169138" y="3773170"/>
              <a:ext cx="201613" cy="203200"/>
            </a:xfrm>
            <a:custGeom>
              <a:avLst/>
              <a:gdLst>
                <a:gd name="T0" fmla="*/ 39 w 78"/>
                <a:gd name="T1" fmla="*/ 78 h 78"/>
                <a:gd name="T2" fmla="*/ 0 w 78"/>
                <a:gd name="T3" fmla="*/ 39 h 78"/>
                <a:gd name="T4" fmla="*/ 39 w 78"/>
                <a:gd name="T5" fmla="*/ 0 h 78"/>
                <a:gd name="T6" fmla="*/ 78 w 78"/>
                <a:gd name="T7" fmla="*/ 39 h 78"/>
                <a:gd name="T8" fmla="*/ 39 w 78"/>
                <a:gd name="T9" fmla="*/ 78 h 78"/>
                <a:gd name="T10" fmla="*/ 39 w 78"/>
                <a:gd name="T11" fmla="*/ 8 h 78"/>
                <a:gd name="T12" fmla="*/ 8 w 78"/>
                <a:gd name="T13" fmla="*/ 39 h 78"/>
                <a:gd name="T14" fmla="*/ 39 w 78"/>
                <a:gd name="T15" fmla="*/ 70 h 78"/>
                <a:gd name="T16" fmla="*/ 70 w 78"/>
                <a:gd name="T17" fmla="*/ 39 h 78"/>
                <a:gd name="T18" fmla="*/ 39 w 78"/>
                <a:gd name="T19" fmla="*/ 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39" y="78"/>
                  </a:move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61" y="0"/>
                    <a:pt x="78" y="17"/>
                    <a:pt x="78" y="39"/>
                  </a:cubicBezTo>
                  <a:cubicBezTo>
                    <a:pt x="78" y="61"/>
                    <a:pt x="61" y="78"/>
                    <a:pt x="39" y="78"/>
                  </a:cubicBezTo>
                  <a:close/>
                  <a:moveTo>
                    <a:pt x="39" y="8"/>
                  </a:moveTo>
                  <a:cubicBezTo>
                    <a:pt x="22" y="8"/>
                    <a:pt x="8" y="22"/>
                    <a:pt x="8" y="39"/>
                  </a:cubicBezTo>
                  <a:cubicBezTo>
                    <a:pt x="8" y="56"/>
                    <a:pt x="22" y="70"/>
                    <a:pt x="39" y="70"/>
                  </a:cubicBezTo>
                  <a:cubicBezTo>
                    <a:pt x="56" y="70"/>
                    <a:pt x="70" y="56"/>
                    <a:pt x="70" y="39"/>
                  </a:cubicBezTo>
                  <a:cubicBezTo>
                    <a:pt x="70" y="22"/>
                    <a:pt x="56" y="8"/>
                    <a:pt x="3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68" name="Freeform 142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3100876" y="3955733"/>
              <a:ext cx="342900" cy="180975"/>
            </a:xfrm>
            <a:custGeom>
              <a:avLst/>
              <a:gdLst>
                <a:gd name="T0" fmla="*/ 128 w 132"/>
                <a:gd name="T1" fmla="*/ 69 h 69"/>
                <a:gd name="T2" fmla="*/ 4 w 132"/>
                <a:gd name="T3" fmla="*/ 69 h 69"/>
                <a:gd name="T4" fmla="*/ 0 w 132"/>
                <a:gd name="T5" fmla="*/ 65 h 69"/>
                <a:gd name="T6" fmla="*/ 65 w 132"/>
                <a:gd name="T7" fmla="*/ 0 h 69"/>
                <a:gd name="T8" fmla="*/ 132 w 132"/>
                <a:gd name="T9" fmla="*/ 65 h 69"/>
                <a:gd name="T10" fmla="*/ 128 w 132"/>
                <a:gd name="T11" fmla="*/ 69 h 69"/>
                <a:gd name="T12" fmla="*/ 8 w 132"/>
                <a:gd name="T13" fmla="*/ 61 h 69"/>
                <a:gd name="T14" fmla="*/ 123 w 132"/>
                <a:gd name="T15" fmla="*/ 61 h 69"/>
                <a:gd name="T16" fmla="*/ 65 w 132"/>
                <a:gd name="T17" fmla="*/ 8 h 69"/>
                <a:gd name="T18" fmla="*/ 8 w 132"/>
                <a:gd name="T19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69">
                  <a:moveTo>
                    <a:pt x="128" y="69"/>
                  </a:move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67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2" y="0"/>
                    <a:pt x="132" y="29"/>
                    <a:pt x="132" y="65"/>
                  </a:cubicBezTo>
                  <a:cubicBezTo>
                    <a:pt x="132" y="67"/>
                    <a:pt x="130" y="69"/>
                    <a:pt x="128" y="69"/>
                  </a:cubicBezTo>
                  <a:close/>
                  <a:moveTo>
                    <a:pt x="8" y="61"/>
                  </a:moveTo>
                  <a:cubicBezTo>
                    <a:pt x="123" y="61"/>
                    <a:pt x="123" y="61"/>
                    <a:pt x="123" y="61"/>
                  </a:cubicBezTo>
                  <a:cubicBezTo>
                    <a:pt x="121" y="32"/>
                    <a:pt x="96" y="8"/>
                    <a:pt x="65" y="8"/>
                  </a:cubicBezTo>
                  <a:cubicBezTo>
                    <a:pt x="35" y="8"/>
                    <a:pt x="10" y="32"/>
                    <a:pt x="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</p:grpSp>
      <p:grpSp>
        <p:nvGrpSpPr>
          <p:cNvPr id="69" name="Gruppieren 69"/>
          <p:cNvGrpSpPr/>
          <p:nvPr/>
        </p:nvGrpSpPr>
        <p:grpSpPr>
          <a:xfrm>
            <a:off x="6926581" y="6125636"/>
            <a:ext cx="355260" cy="196628"/>
            <a:chOff x="3837476" y="4733608"/>
            <a:chExt cx="593725" cy="328613"/>
          </a:xfrm>
          <a:solidFill>
            <a:schemeClr val="accent4"/>
          </a:solidFill>
        </p:grpSpPr>
        <p:sp>
          <p:nvSpPr>
            <p:cNvPr id="70" name="Freeform 72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3837476" y="4800283"/>
              <a:ext cx="179388" cy="211138"/>
            </a:xfrm>
            <a:custGeom>
              <a:avLst/>
              <a:gdLst>
                <a:gd name="T0" fmla="*/ 65 w 69"/>
                <a:gd name="T1" fmla="*/ 81 h 81"/>
                <a:gd name="T2" fmla="*/ 4 w 69"/>
                <a:gd name="T3" fmla="*/ 81 h 81"/>
                <a:gd name="T4" fmla="*/ 0 w 69"/>
                <a:gd name="T5" fmla="*/ 77 h 81"/>
                <a:gd name="T6" fmla="*/ 0 w 69"/>
                <a:gd name="T7" fmla="*/ 4 h 81"/>
                <a:gd name="T8" fmla="*/ 4 w 69"/>
                <a:gd name="T9" fmla="*/ 0 h 81"/>
                <a:gd name="T10" fmla="*/ 65 w 69"/>
                <a:gd name="T11" fmla="*/ 0 h 81"/>
                <a:gd name="T12" fmla="*/ 69 w 69"/>
                <a:gd name="T13" fmla="*/ 4 h 81"/>
                <a:gd name="T14" fmla="*/ 69 w 69"/>
                <a:gd name="T15" fmla="*/ 77 h 81"/>
                <a:gd name="T16" fmla="*/ 65 w 69"/>
                <a:gd name="T17" fmla="*/ 81 h 81"/>
                <a:gd name="T18" fmla="*/ 8 w 69"/>
                <a:gd name="T19" fmla="*/ 73 h 81"/>
                <a:gd name="T20" fmla="*/ 61 w 69"/>
                <a:gd name="T21" fmla="*/ 73 h 81"/>
                <a:gd name="T22" fmla="*/ 61 w 69"/>
                <a:gd name="T23" fmla="*/ 8 h 81"/>
                <a:gd name="T24" fmla="*/ 8 w 69"/>
                <a:gd name="T25" fmla="*/ 8 h 81"/>
                <a:gd name="T26" fmla="*/ 8 w 69"/>
                <a:gd name="T27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81">
                  <a:moveTo>
                    <a:pt x="65" y="81"/>
                  </a:moveTo>
                  <a:cubicBezTo>
                    <a:pt x="4" y="81"/>
                    <a:pt x="4" y="81"/>
                    <a:pt x="4" y="81"/>
                  </a:cubicBezTo>
                  <a:cubicBezTo>
                    <a:pt x="1" y="81"/>
                    <a:pt x="0" y="79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9"/>
                    <a:pt x="67" y="81"/>
                    <a:pt x="65" y="81"/>
                  </a:cubicBezTo>
                  <a:close/>
                  <a:moveTo>
                    <a:pt x="8" y="73"/>
                  </a:moveTo>
                  <a:cubicBezTo>
                    <a:pt x="61" y="73"/>
                    <a:pt x="61" y="73"/>
                    <a:pt x="61" y="73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71" name="Freeform 73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3996226" y="4800283"/>
              <a:ext cx="179388" cy="211138"/>
            </a:xfrm>
            <a:custGeom>
              <a:avLst/>
              <a:gdLst>
                <a:gd name="T0" fmla="*/ 65 w 69"/>
                <a:gd name="T1" fmla="*/ 81 h 81"/>
                <a:gd name="T2" fmla="*/ 4 w 69"/>
                <a:gd name="T3" fmla="*/ 81 h 81"/>
                <a:gd name="T4" fmla="*/ 0 w 69"/>
                <a:gd name="T5" fmla="*/ 77 h 81"/>
                <a:gd name="T6" fmla="*/ 0 w 69"/>
                <a:gd name="T7" fmla="*/ 4 h 81"/>
                <a:gd name="T8" fmla="*/ 4 w 69"/>
                <a:gd name="T9" fmla="*/ 0 h 81"/>
                <a:gd name="T10" fmla="*/ 65 w 69"/>
                <a:gd name="T11" fmla="*/ 0 h 81"/>
                <a:gd name="T12" fmla="*/ 69 w 69"/>
                <a:gd name="T13" fmla="*/ 4 h 81"/>
                <a:gd name="T14" fmla="*/ 69 w 69"/>
                <a:gd name="T15" fmla="*/ 77 h 81"/>
                <a:gd name="T16" fmla="*/ 65 w 69"/>
                <a:gd name="T17" fmla="*/ 81 h 81"/>
                <a:gd name="T18" fmla="*/ 8 w 69"/>
                <a:gd name="T19" fmla="*/ 73 h 81"/>
                <a:gd name="T20" fmla="*/ 61 w 69"/>
                <a:gd name="T21" fmla="*/ 73 h 81"/>
                <a:gd name="T22" fmla="*/ 61 w 69"/>
                <a:gd name="T23" fmla="*/ 8 h 81"/>
                <a:gd name="T24" fmla="*/ 8 w 69"/>
                <a:gd name="T25" fmla="*/ 8 h 81"/>
                <a:gd name="T26" fmla="*/ 8 w 69"/>
                <a:gd name="T27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81">
                  <a:moveTo>
                    <a:pt x="65" y="81"/>
                  </a:moveTo>
                  <a:cubicBezTo>
                    <a:pt x="4" y="81"/>
                    <a:pt x="4" y="81"/>
                    <a:pt x="4" y="81"/>
                  </a:cubicBezTo>
                  <a:cubicBezTo>
                    <a:pt x="1" y="81"/>
                    <a:pt x="0" y="79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9"/>
                    <a:pt x="67" y="81"/>
                    <a:pt x="65" y="81"/>
                  </a:cubicBezTo>
                  <a:close/>
                  <a:moveTo>
                    <a:pt x="8" y="73"/>
                  </a:moveTo>
                  <a:cubicBezTo>
                    <a:pt x="61" y="73"/>
                    <a:pt x="61" y="73"/>
                    <a:pt x="61" y="73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72" name="Freeform 74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4154976" y="4800283"/>
              <a:ext cx="177800" cy="211138"/>
            </a:xfrm>
            <a:custGeom>
              <a:avLst/>
              <a:gdLst>
                <a:gd name="T0" fmla="*/ 65 w 69"/>
                <a:gd name="T1" fmla="*/ 81 h 81"/>
                <a:gd name="T2" fmla="*/ 4 w 69"/>
                <a:gd name="T3" fmla="*/ 81 h 81"/>
                <a:gd name="T4" fmla="*/ 0 w 69"/>
                <a:gd name="T5" fmla="*/ 77 h 81"/>
                <a:gd name="T6" fmla="*/ 0 w 69"/>
                <a:gd name="T7" fmla="*/ 4 h 81"/>
                <a:gd name="T8" fmla="*/ 4 w 69"/>
                <a:gd name="T9" fmla="*/ 0 h 81"/>
                <a:gd name="T10" fmla="*/ 65 w 69"/>
                <a:gd name="T11" fmla="*/ 0 h 81"/>
                <a:gd name="T12" fmla="*/ 69 w 69"/>
                <a:gd name="T13" fmla="*/ 4 h 81"/>
                <a:gd name="T14" fmla="*/ 69 w 69"/>
                <a:gd name="T15" fmla="*/ 77 h 81"/>
                <a:gd name="T16" fmla="*/ 65 w 69"/>
                <a:gd name="T17" fmla="*/ 81 h 81"/>
                <a:gd name="T18" fmla="*/ 8 w 69"/>
                <a:gd name="T19" fmla="*/ 73 h 81"/>
                <a:gd name="T20" fmla="*/ 61 w 69"/>
                <a:gd name="T21" fmla="*/ 73 h 81"/>
                <a:gd name="T22" fmla="*/ 61 w 69"/>
                <a:gd name="T23" fmla="*/ 8 h 81"/>
                <a:gd name="T24" fmla="*/ 8 w 69"/>
                <a:gd name="T25" fmla="*/ 8 h 81"/>
                <a:gd name="T26" fmla="*/ 8 w 69"/>
                <a:gd name="T27" fmla="*/ 7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81">
                  <a:moveTo>
                    <a:pt x="65" y="81"/>
                  </a:moveTo>
                  <a:cubicBezTo>
                    <a:pt x="4" y="81"/>
                    <a:pt x="4" y="81"/>
                    <a:pt x="4" y="81"/>
                  </a:cubicBezTo>
                  <a:cubicBezTo>
                    <a:pt x="1" y="81"/>
                    <a:pt x="0" y="79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9"/>
                    <a:pt x="67" y="81"/>
                    <a:pt x="65" y="81"/>
                  </a:cubicBezTo>
                  <a:close/>
                  <a:moveTo>
                    <a:pt x="8" y="73"/>
                  </a:moveTo>
                  <a:cubicBezTo>
                    <a:pt x="61" y="73"/>
                    <a:pt x="61" y="73"/>
                    <a:pt x="61" y="73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73" name="Freeform 75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312138" y="4839970"/>
              <a:ext cx="52388" cy="134938"/>
            </a:xfrm>
            <a:custGeom>
              <a:avLst/>
              <a:gdLst>
                <a:gd name="T0" fmla="*/ 16 w 20"/>
                <a:gd name="T1" fmla="*/ 52 h 52"/>
                <a:gd name="T2" fmla="*/ 4 w 20"/>
                <a:gd name="T3" fmla="*/ 52 h 52"/>
                <a:gd name="T4" fmla="*/ 0 w 20"/>
                <a:gd name="T5" fmla="*/ 48 h 52"/>
                <a:gd name="T6" fmla="*/ 0 w 20"/>
                <a:gd name="T7" fmla="*/ 4 h 52"/>
                <a:gd name="T8" fmla="*/ 4 w 20"/>
                <a:gd name="T9" fmla="*/ 0 h 52"/>
                <a:gd name="T10" fmla="*/ 16 w 20"/>
                <a:gd name="T11" fmla="*/ 0 h 52"/>
                <a:gd name="T12" fmla="*/ 20 w 20"/>
                <a:gd name="T13" fmla="*/ 4 h 52"/>
                <a:gd name="T14" fmla="*/ 20 w 20"/>
                <a:gd name="T15" fmla="*/ 48 h 52"/>
                <a:gd name="T16" fmla="*/ 16 w 20"/>
                <a:gd name="T17" fmla="*/ 52 h 52"/>
                <a:gd name="T18" fmla="*/ 8 w 20"/>
                <a:gd name="T19" fmla="*/ 44 h 52"/>
                <a:gd name="T20" fmla="*/ 12 w 20"/>
                <a:gd name="T21" fmla="*/ 44 h 52"/>
                <a:gd name="T22" fmla="*/ 12 w 20"/>
                <a:gd name="T23" fmla="*/ 8 h 52"/>
                <a:gd name="T24" fmla="*/ 8 w 20"/>
                <a:gd name="T25" fmla="*/ 8 h 52"/>
                <a:gd name="T26" fmla="*/ 8 w 20"/>
                <a:gd name="T27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52">
                  <a:moveTo>
                    <a:pt x="1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1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4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50"/>
                    <a:pt x="18" y="52"/>
                    <a:pt x="16" y="52"/>
                  </a:cubicBezTo>
                  <a:close/>
                  <a:moveTo>
                    <a:pt x="8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74" name="Freeform 76"/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4343888" y="4808220"/>
              <a:ext cx="49213" cy="109538"/>
            </a:xfrm>
            <a:custGeom>
              <a:avLst/>
              <a:gdLst>
                <a:gd name="T0" fmla="*/ 15 w 19"/>
                <a:gd name="T1" fmla="*/ 42 h 42"/>
                <a:gd name="T2" fmla="*/ 4 w 19"/>
                <a:gd name="T3" fmla="*/ 42 h 42"/>
                <a:gd name="T4" fmla="*/ 0 w 19"/>
                <a:gd name="T5" fmla="*/ 38 h 42"/>
                <a:gd name="T6" fmla="*/ 4 w 19"/>
                <a:gd name="T7" fmla="*/ 34 h 42"/>
                <a:gd name="T8" fmla="*/ 11 w 19"/>
                <a:gd name="T9" fmla="*/ 34 h 42"/>
                <a:gd name="T10" fmla="*/ 11 w 19"/>
                <a:gd name="T11" fmla="*/ 4 h 42"/>
                <a:gd name="T12" fmla="*/ 15 w 19"/>
                <a:gd name="T13" fmla="*/ 0 h 42"/>
                <a:gd name="T14" fmla="*/ 19 w 19"/>
                <a:gd name="T15" fmla="*/ 4 h 42"/>
                <a:gd name="T16" fmla="*/ 19 w 19"/>
                <a:gd name="T17" fmla="*/ 38 h 42"/>
                <a:gd name="T18" fmla="*/ 15 w 19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42">
                  <a:moveTo>
                    <a:pt x="15" y="42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2" y="42"/>
                    <a:pt x="0" y="40"/>
                    <a:pt x="0" y="38"/>
                  </a:cubicBezTo>
                  <a:cubicBezTo>
                    <a:pt x="0" y="36"/>
                    <a:pt x="2" y="34"/>
                    <a:pt x="4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3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0"/>
                    <a:pt x="17" y="42"/>
                    <a:pt x="15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75" name="Freeform 77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4332776" y="4733608"/>
              <a:ext cx="98425" cy="95250"/>
            </a:xfrm>
            <a:custGeom>
              <a:avLst/>
              <a:gdLst>
                <a:gd name="T0" fmla="*/ 19 w 38"/>
                <a:gd name="T1" fmla="*/ 37 h 37"/>
                <a:gd name="T2" fmla="*/ 0 w 38"/>
                <a:gd name="T3" fmla="*/ 18 h 37"/>
                <a:gd name="T4" fmla="*/ 19 w 38"/>
                <a:gd name="T5" fmla="*/ 0 h 37"/>
                <a:gd name="T6" fmla="*/ 38 w 38"/>
                <a:gd name="T7" fmla="*/ 18 h 37"/>
                <a:gd name="T8" fmla="*/ 19 w 38"/>
                <a:gd name="T9" fmla="*/ 37 h 37"/>
                <a:gd name="T10" fmla="*/ 19 w 38"/>
                <a:gd name="T11" fmla="*/ 8 h 37"/>
                <a:gd name="T12" fmla="*/ 8 w 38"/>
                <a:gd name="T13" fmla="*/ 18 h 37"/>
                <a:gd name="T14" fmla="*/ 19 w 38"/>
                <a:gd name="T15" fmla="*/ 29 h 37"/>
                <a:gd name="T16" fmla="*/ 30 w 38"/>
                <a:gd name="T17" fmla="*/ 18 h 37"/>
                <a:gd name="T18" fmla="*/ 19 w 38"/>
                <a:gd name="T1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7">
                  <a:moveTo>
                    <a:pt x="19" y="37"/>
                  </a:moveTo>
                  <a:cubicBezTo>
                    <a:pt x="9" y="37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8" y="8"/>
                    <a:pt x="38" y="18"/>
                  </a:cubicBezTo>
                  <a:cubicBezTo>
                    <a:pt x="38" y="28"/>
                    <a:pt x="29" y="37"/>
                    <a:pt x="19" y="37"/>
                  </a:cubicBezTo>
                  <a:close/>
                  <a:moveTo>
                    <a:pt x="19" y="8"/>
                  </a:moveTo>
                  <a:cubicBezTo>
                    <a:pt x="13" y="8"/>
                    <a:pt x="8" y="12"/>
                    <a:pt x="8" y="18"/>
                  </a:cubicBezTo>
                  <a:cubicBezTo>
                    <a:pt x="8" y="24"/>
                    <a:pt x="13" y="29"/>
                    <a:pt x="19" y="29"/>
                  </a:cubicBezTo>
                  <a:cubicBezTo>
                    <a:pt x="25" y="29"/>
                    <a:pt x="30" y="24"/>
                    <a:pt x="30" y="18"/>
                  </a:cubicBezTo>
                  <a:cubicBezTo>
                    <a:pt x="30" y="12"/>
                    <a:pt x="25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76" name="Freeform 78"/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4208951" y="4851083"/>
              <a:ext cx="66675" cy="20638"/>
            </a:xfrm>
            <a:custGeom>
              <a:avLst/>
              <a:gdLst>
                <a:gd name="T0" fmla="*/ 22 w 26"/>
                <a:gd name="T1" fmla="*/ 8 h 8"/>
                <a:gd name="T2" fmla="*/ 4 w 26"/>
                <a:gd name="T3" fmla="*/ 8 h 8"/>
                <a:gd name="T4" fmla="*/ 0 w 26"/>
                <a:gd name="T5" fmla="*/ 4 h 8"/>
                <a:gd name="T6" fmla="*/ 4 w 26"/>
                <a:gd name="T7" fmla="*/ 0 h 8"/>
                <a:gd name="T8" fmla="*/ 22 w 26"/>
                <a:gd name="T9" fmla="*/ 0 h 8"/>
                <a:gd name="T10" fmla="*/ 26 w 26"/>
                <a:gd name="T11" fmla="*/ 4 h 8"/>
                <a:gd name="T12" fmla="*/ 22 w 2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8">
                  <a:moveTo>
                    <a:pt x="2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6" y="2"/>
                    <a:pt x="26" y="4"/>
                  </a:cubicBezTo>
                  <a:cubicBezTo>
                    <a:pt x="26" y="6"/>
                    <a:pt x="24" y="8"/>
                    <a:pt x="2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77" name="Freeform 79"/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4208951" y="4897120"/>
              <a:ext cx="58738" cy="20638"/>
            </a:xfrm>
            <a:custGeom>
              <a:avLst/>
              <a:gdLst>
                <a:gd name="T0" fmla="*/ 19 w 23"/>
                <a:gd name="T1" fmla="*/ 8 h 8"/>
                <a:gd name="T2" fmla="*/ 4 w 23"/>
                <a:gd name="T3" fmla="*/ 8 h 8"/>
                <a:gd name="T4" fmla="*/ 0 w 23"/>
                <a:gd name="T5" fmla="*/ 4 h 8"/>
                <a:gd name="T6" fmla="*/ 4 w 23"/>
                <a:gd name="T7" fmla="*/ 0 h 8"/>
                <a:gd name="T8" fmla="*/ 19 w 23"/>
                <a:gd name="T9" fmla="*/ 0 h 8"/>
                <a:gd name="T10" fmla="*/ 23 w 23"/>
                <a:gd name="T11" fmla="*/ 4 h 8"/>
                <a:gd name="T12" fmla="*/ 19 w 2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8">
                  <a:moveTo>
                    <a:pt x="1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6"/>
                    <a:pt x="21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78" name="Freeform 80"/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4208951" y="4851083"/>
              <a:ext cx="20638" cy="111125"/>
            </a:xfrm>
            <a:custGeom>
              <a:avLst/>
              <a:gdLst>
                <a:gd name="T0" fmla="*/ 4 w 8"/>
                <a:gd name="T1" fmla="*/ 43 h 43"/>
                <a:gd name="T2" fmla="*/ 0 w 8"/>
                <a:gd name="T3" fmla="*/ 39 h 43"/>
                <a:gd name="T4" fmla="*/ 0 w 8"/>
                <a:gd name="T5" fmla="*/ 4 h 43"/>
                <a:gd name="T6" fmla="*/ 4 w 8"/>
                <a:gd name="T7" fmla="*/ 0 h 43"/>
                <a:gd name="T8" fmla="*/ 8 w 8"/>
                <a:gd name="T9" fmla="*/ 4 h 43"/>
                <a:gd name="T10" fmla="*/ 8 w 8"/>
                <a:gd name="T11" fmla="*/ 39 h 43"/>
                <a:gd name="T12" fmla="*/ 4 w 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3">
                  <a:moveTo>
                    <a:pt x="4" y="43"/>
                  </a:moveTo>
                  <a:cubicBezTo>
                    <a:pt x="2" y="43"/>
                    <a:pt x="0" y="41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7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79" name="Freeform 81"/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4029563" y="4851083"/>
              <a:ext cx="111125" cy="20638"/>
            </a:xfrm>
            <a:custGeom>
              <a:avLst/>
              <a:gdLst>
                <a:gd name="T0" fmla="*/ 39 w 43"/>
                <a:gd name="T1" fmla="*/ 8 h 8"/>
                <a:gd name="T2" fmla="*/ 4 w 43"/>
                <a:gd name="T3" fmla="*/ 8 h 8"/>
                <a:gd name="T4" fmla="*/ 0 w 43"/>
                <a:gd name="T5" fmla="*/ 4 h 8"/>
                <a:gd name="T6" fmla="*/ 4 w 43"/>
                <a:gd name="T7" fmla="*/ 0 h 8"/>
                <a:gd name="T8" fmla="*/ 39 w 43"/>
                <a:gd name="T9" fmla="*/ 0 h 8"/>
                <a:gd name="T10" fmla="*/ 43 w 43"/>
                <a:gd name="T11" fmla="*/ 4 h 8"/>
                <a:gd name="T12" fmla="*/ 39 w 43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8">
                  <a:moveTo>
                    <a:pt x="3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2"/>
                    <a:pt x="43" y="4"/>
                  </a:cubicBezTo>
                  <a:cubicBezTo>
                    <a:pt x="43" y="6"/>
                    <a:pt x="41" y="8"/>
                    <a:pt x="3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80" name="Freeform 82"/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4074013" y="4851083"/>
              <a:ext cx="20638" cy="111125"/>
            </a:xfrm>
            <a:custGeom>
              <a:avLst/>
              <a:gdLst>
                <a:gd name="T0" fmla="*/ 4 w 8"/>
                <a:gd name="T1" fmla="*/ 43 h 43"/>
                <a:gd name="T2" fmla="*/ 0 w 8"/>
                <a:gd name="T3" fmla="*/ 39 h 43"/>
                <a:gd name="T4" fmla="*/ 0 w 8"/>
                <a:gd name="T5" fmla="*/ 4 h 43"/>
                <a:gd name="T6" fmla="*/ 4 w 8"/>
                <a:gd name="T7" fmla="*/ 0 h 43"/>
                <a:gd name="T8" fmla="*/ 8 w 8"/>
                <a:gd name="T9" fmla="*/ 4 h 43"/>
                <a:gd name="T10" fmla="*/ 8 w 8"/>
                <a:gd name="T11" fmla="*/ 39 h 43"/>
                <a:gd name="T12" fmla="*/ 4 w 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3">
                  <a:moveTo>
                    <a:pt x="4" y="43"/>
                  </a:moveTo>
                  <a:cubicBezTo>
                    <a:pt x="2" y="43"/>
                    <a:pt x="0" y="41"/>
                    <a:pt x="0" y="3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1"/>
                    <a:pt x="6" y="43"/>
                    <a:pt x="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81" name="Freeform 83"/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3869226" y="4844733"/>
              <a:ext cx="114300" cy="120650"/>
            </a:xfrm>
            <a:custGeom>
              <a:avLst/>
              <a:gdLst>
                <a:gd name="T0" fmla="*/ 32 w 44"/>
                <a:gd name="T1" fmla="*/ 46 h 46"/>
                <a:gd name="T2" fmla="*/ 28 w 44"/>
                <a:gd name="T3" fmla="*/ 43 h 46"/>
                <a:gd name="T4" fmla="*/ 22 w 44"/>
                <a:gd name="T5" fmla="*/ 21 h 46"/>
                <a:gd name="T6" fmla="*/ 17 w 44"/>
                <a:gd name="T7" fmla="*/ 43 h 46"/>
                <a:gd name="T8" fmla="*/ 13 w 44"/>
                <a:gd name="T9" fmla="*/ 46 h 46"/>
                <a:gd name="T10" fmla="*/ 13 w 44"/>
                <a:gd name="T11" fmla="*/ 46 h 46"/>
                <a:gd name="T12" fmla="*/ 9 w 44"/>
                <a:gd name="T13" fmla="*/ 43 h 46"/>
                <a:gd name="T14" fmla="*/ 1 w 44"/>
                <a:gd name="T15" fmla="*/ 5 h 46"/>
                <a:gd name="T16" fmla="*/ 4 w 44"/>
                <a:gd name="T17" fmla="*/ 1 h 46"/>
                <a:gd name="T18" fmla="*/ 9 w 44"/>
                <a:gd name="T19" fmla="*/ 4 h 46"/>
                <a:gd name="T20" fmla="*/ 13 w 44"/>
                <a:gd name="T21" fmla="*/ 25 h 46"/>
                <a:gd name="T22" fmla="*/ 18 w 44"/>
                <a:gd name="T23" fmla="*/ 3 h 46"/>
                <a:gd name="T24" fmla="*/ 22 w 44"/>
                <a:gd name="T25" fmla="*/ 0 h 46"/>
                <a:gd name="T26" fmla="*/ 26 w 44"/>
                <a:gd name="T27" fmla="*/ 3 h 46"/>
                <a:gd name="T28" fmla="*/ 31 w 44"/>
                <a:gd name="T29" fmla="*/ 25 h 46"/>
                <a:gd name="T30" fmla="*/ 36 w 44"/>
                <a:gd name="T31" fmla="*/ 4 h 46"/>
                <a:gd name="T32" fmla="*/ 40 w 44"/>
                <a:gd name="T33" fmla="*/ 1 h 46"/>
                <a:gd name="T34" fmla="*/ 43 w 44"/>
                <a:gd name="T35" fmla="*/ 5 h 46"/>
                <a:gd name="T36" fmla="*/ 36 w 44"/>
                <a:gd name="T37" fmla="*/ 43 h 46"/>
                <a:gd name="T38" fmla="*/ 32 w 44"/>
                <a:gd name="T39" fmla="*/ 46 h 46"/>
                <a:gd name="T40" fmla="*/ 32 w 44"/>
                <a:gd name="T4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46">
                  <a:moveTo>
                    <a:pt x="32" y="46"/>
                  </a:moveTo>
                  <a:cubicBezTo>
                    <a:pt x="30" y="46"/>
                    <a:pt x="28" y="45"/>
                    <a:pt x="28" y="4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5"/>
                    <a:pt x="15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1" y="46"/>
                    <a:pt x="9" y="45"/>
                    <a:pt x="9" y="4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0"/>
                    <a:pt x="8" y="1"/>
                    <a:pt x="9" y="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2"/>
                    <a:pt x="20" y="0"/>
                    <a:pt x="22" y="0"/>
                  </a:cubicBezTo>
                  <a:cubicBezTo>
                    <a:pt x="24" y="0"/>
                    <a:pt x="26" y="2"/>
                    <a:pt x="26" y="3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1"/>
                    <a:pt x="38" y="0"/>
                    <a:pt x="40" y="1"/>
                  </a:cubicBezTo>
                  <a:cubicBezTo>
                    <a:pt x="43" y="1"/>
                    <a:pt x="44" y="3"/>
                    <a:pt x="43" y="5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2" y="46"/>
                    <a:pt x="32" y="46"/>
                    <a:pt x="3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82" name="Freeform 84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3951776" y="4751070"/>
              <a:ext cx="265113" cy="71438"/>
            </a:xfrm>
            <a:custGeom>
              <a:avLst/>
              <a:gdLst>
                <a:gd name="T0" fmla="*/ 98 w 102"/>
                <a:gd name="T1" fmla="*/ 27 h 27"/>
                <a:gd name="T2" fmla="*/ 4 w 102"/>
                <a:gd name="T3" fmla="*/ 27 h 27"/>
                <a:gd name="T4" fmla="*/ 0 w 102"/>
                <a:gd name="T5" fmla="*/ 23 h 27"/>
                <a:gd name="T6" fmla="*/ 0 w 102"/>
                <a:gd name="T7" fmla="*/ 4 h 27"/>
                <a:gd name="T8" fmla="*/ 4 w 102"/>
                <a:gd name="T9" fmla="*/ 0 h 27"/>
                <a:gd name="T10" fmla="*/ 98 w 102"/>
                <a:gd name="T11" fmla="*/ 0 h 27"/>
                <a:gd name="T12" fmla="*/ 102 w 102"/>
                <a:gd name="T13" fmla="*/ 4 h 27"/>
                <a:gd name="T14" fmla="*/ 102 w 102"/>
                <a:gd name="T15" fmla="*/ 23 h 27"/>
                <a:gd name="T16" fmla="*/ 98 w 102"/>
                <a:gd name="T17" fmla="*/ 27 h 27"/>
                <a:gd name="T18" fmla="*/ 8 w 102"/>
                <a:gd name="T19" fmla="*/ 19 h 27"/>
                <a:gd name="T20" fmla="*/ 94 w 102"/>
                <a:gd name="T21" fmla="*/ 19 h 27"/>
                <a:gd name="T22" fmla="*/ 94 w 102"/>
                <a:gd name="T23" fmla="*/ 8 h 27"/>
                <a:gd name="T24" fmla="*/ 8 w 102"/>
                <a:gd name="T25" fmla="*/ 8 h 27"/>
                <a:gd name="T26" fmla="*/ 8 w 102"/>
                <a:gd name="T27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7">
                  <a:moveTo>
                    <a:pt x="98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2" y="27"/>
                    <a:pt x="0" y="25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1" y="0"/>
                    <a:pt x="102" y="2"/>
                    <a:pt x="102" y="4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102" y="25"/>
                    <a:pt x="101" y="27"/>
                    <a:pt x="98" y="27"/>
                  </a:cubicBezTo>
                  <a:close/>
                  <a:moveTo>
                    <a:pt x="8" y="19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83" name="Freeform 85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3951776" y="4990783"/>
              <a:ext cx="265113" cy="71438"/>
            </a:xfrm>
            <a:custGeom>
              <a:avLst/>
              <a:gdLst>
                <a:gd name="T0" fmla="*/ 98 w 102"/>
                <a:gd name="T1" fmla="*/ 27 h 27"/>
                <a:gd name="T2" fmla="*/ 4 w 102"/>
                <a:gd name="T3" fmla="*/ 27 h 27"/>
                <a:gd name="T4" fmla="*/ 0 w 102"/>
                <a:gd name="T5" fmla="*/ 23 h 27"/>
                <a:gd name="T6" fmla="*/ 0 w 102"/>
                <a:gd name="T7" fmla="*/ 4 h 27"/>
                <a:gd name="T8" fmla="*/ 4 w 102"/>
                <a:gd name="T9" fmla="*/ 0 h 27"/>
                <a:gd name="T10" fmla="*/ 98 w 102"/>
                <a:gd name="T11" fmla="*/ 0 h 27"/>
                <a:gd name="T12" fmla="*/ 102 w 102"/>
                <a:gd name="T13" fmla="*/ 4 h 27"/>
                <a:gd name="T14" fmla="*/ 102 w 102"/>
                <a:gd name="T15" fmla="*/ 23 h 27"/>
                <a:gd name="T16" fmla="*/ 98 w 102"/>
                <a:gd name="T17" fmla="*/ 27 h 27"/>
                <a:gd name="T18" fmla="*/ 8 w 102"/>
                <a:gd name="T19" fmla="*/ 19 h 27"/>
                <a:gd name="T20" fmla="*/ 94 w 102"/>
                <a:gd name="T21" fmla="*/ 19 h 27"/>
                <a:gd name="T22" fmla="*/ 94 w 102"/>
                <a:gd name="T23" fmla="*/ 8 h 27"/>
                <a:gd name="T24" fmla="*/ 8 w 102"/>
                <a:gd name="T25" fmla="*/ 8 h 27"/>
                <a:gd name="T26" fmla="*/ 8 w 102"/>
                <a:gd name="T27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7">
                  <a:moveTo>
                    <a:pt x="98" y="27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2" y="27"/>
                    <a:pt x="0" y="25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1" y="0"/>
                    <a:pt x="102" y="2"/>
                    <a:pt x="102" y="4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102" y="25"/>
                    <a:pt x="101" y="27"/>
                    <a:pt x="98" y="27"/>
                  </a:cubicBezTo>
                  <a:close/>
                  <a:moveTo>
                    <a:pt x="8" y="19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</p:grpSp>
      <p:grpSp>
        <p:nvGrpSpPr>
          <p:cNvPr id="84" name="Gruppieren 35"/>
          <p:cNvGrpSpPr/>
          <p:nvPr/>
        </p:nvGrpSpPr>
        <p:grpSpPr>
          <a:xfrm>
            <a:off x="7412620" y="6111690"/>
            <a:ext cx="249563" cy="224520"/>
            <a:chOff x="3934313" y="3757295"/>
            <a:chExt cx="458788" cy="412750"/>
          </a:xfrm>
          <a:solidFill>
            <a:srgbClr val="08427E"/>
          </a:solidFill>
        </p:grpSpPr>
        <p:sp>
          <p:nvSpPr>
            <p:cNvPr id="85" name="Freeform 138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4037501" y="3757295"/>
              <a:ext cx="119063" cy="214313"/>
            </a:xfrm>
            <a:custGeom>
              <a:avLst/>
              <a:gdLst>
                <a:gd name="T0" fmla="*/ 34 w 46"/>
                <a:gd name="T1" fmla="*/ 82 h 82"/>
                <a:gd name="T2" fmla="*/ 30 w 46"/>
                <a:gd name="T3" fmla="*/ 80 h 82"/>
                <a:gd name="T4" fmla="*/ 6 w 46"/>
                <a:gd name="T5" fmla="*/ 1 h 82"/>
                <a:gd name="T6" fmla="*/ 10 w 46"/>
                <a:gd name="T7" fmla="*/ 0 h 82"/>
                <a:gd name="T8" fmla="*/ 13 w 46"/>
                <a:gd name="T9" fmla="*/ 2 h 82"/>
                <a:gd name="T10" fmla="*/ 45 w 46"/>
                <a:gd name="T11" fmla="*/ 61 h 82"/>
                <a:gd name="T12" fmla="*/ 43 w 46"/>
                <a:gd name="T13" fmla="*/ 66 h 82"/>
                <a:gd name="T14" fmla="*/ 38 w 46"/>
                <a:gd name="T15" fmla="*/ 65 h 82"/>
                <a:gd name="T16" fmla="*/ 13 w 46"/>
                <a:gd name="T17" fmla="*/ 18 h 82"/>
                <a:gd name="T18" fmla="*/ 38 w 46"/>
                <a:gd name="T19" fmla="*/ 76 h 82"/>
                <a:gd name="T20" fmla="*/ 36 w 46"/>
                <a:gd name="T21" fmla="*/ 81 h 82"/>
                <a:gd name="T22" fmla="*/ 34 w 46"/>
                <a:gd name="T2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" h="82">
                  <a:moveTo>
                    <a:pt x="34" y="82"/>
                  </a:moveTo>
                  <a:cubicBezTo>
                    <a:pt x="33" y="82"/>
                    <a:pt x="31" y="81"/>
                    <a:pt x="30" y="80"/>
                  </a:cubicBezTo>
                  <a:cubicBezTo>
                    <a:pt x="0" y="22"/>
                    <a:pt x="1" y="7"/>
                    <a:pt x="6" y="1"/>
                  </a:cubicBezTo>
                  <a:cubicBezTo>
                    <a:pt x="7" y="0"/>
                    <a:pt x="8" y="0"/>
                    <a:pt x="10" y="0"/>
                  </a:cubicBezTo>
                  <a:cubicBezTo>
                    <a:pt x="11" y="0"/>
                    <a:pt x="12" y="1"/>
                    <a:pt x="13" y="2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3"/>
                    <a:pt x="45" y="65"/>
                    <a:pt x="43" y="66"/>
                  </a:cubicBezTo>
                  <a:cubicBezTo>
                    <a:pt x="41" y="67"/>
                    <a:pt x="39" y="66"/>
                    <a:pt x="38" y="6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28"/>
                    <a:pt x="21" y="45"/>
                    <a:pt x="38" y="76"/>
                  </a:cubicBezTo>
                  <a:cubicBezTo>
                    <a:pt x="39" y="78"/>
                    <a:pt x="38" y="80"/>
                    <a:pt x="36" y="81"/>
                  </a:cubicBezTo>
                  <a:cubicBezTo>
                    <a:pt x="35" y="82"/>
                    <a:pt x="35" y="82"/>
                    <a:pt x="3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86" name="Freeform 139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4172438" y="3982720"/>
              <a:ext cx="155575" cy="187325"/>
            </a:xfrm>
            <a:custGeom>
              <a:avLst/>
              <a:gdLst>
                <a:gd name="T0" fmla="*/ 44 w 60"/>
                <a:gd name="T1" fmla="*/ 72 h 72"/>
                <a:gd name="T2" fmla="*/ 29 w 60"/>
                <a:gd name="T3" fmla="*/ 60 h 72"/>
                <a:gd name="T4" fmla="*/ 14 w 60"/>
                <a:gd name="T5" fmla="*/ 32 h 72"/>
                <a:gd name="T6" fmla="*/ 13 w 60"/>
                <a:gd name="T7" fmla="*/ 30 h 72"/>
                <a:gd name="T8" fmla="*/ 1 w 60"/>
                <a:gd name="T9" fmla="*/ 6 h 72"/>
                <a:gd name="T10" fmla="*/ 2 w 60"/>
                <a:gd name="T11" fmla="*/ 1 h 72"/>
                <a:gd name="T12" fmla="*/ 8 w 60"/>
                <a:gd name="T13" fmla="*/ 2 h 72"/>
                <a:gd name="T14" fmla="*/ 21 w 60"/>
                <a:gd name="T15" fmla="*/ 27 h 72"/>
                <a:gd name="T16" fmla="*/ 27 w 60"/>
                <a:gd name="T17" fmla="*/ 28 h 72"/>
                <a:gd name="T18" fmla="*/ 57 w 60"/>
                <a:gd name="T19" fmla="*/ 48 h 72"/>
                <a:gd name="T20" fmla="*/ 49 w 60"/>
                <a:gd name="T21" fmla="*/ 71 h 72"/>
                <a:gd name="T22" fmla="*/ 44 w 60"/>
                <a:gd name="T23" fmla="*/ 72 h 72"/>
                <a:gd name="T24" fmla="*/ 25 w 60"/>
                <a:gd name="T25" fmla="*/ 36 h 72"/>
                <a:gd name="T26" fmla="*/ 37 w 60"/>
                <a:gd name="T27" fmla="*/ 57 h 72"/>
                <a:gd name="T28" fmla="*/ 45 w 60"/>
                <a:gd name="T29" fmla="*/ 64 h 72"/>
                <a:gd name="T30" fmla="*/ 49 w 60"/>
                <a:gd name="T31" fmla="*/ 51 h 72"/>
                <a:gd name="T32" fmla="*/ 27 w 60"/>
                <a:gd name="T33" fmla="*/ 36 h 72"/>
                <a:gd name="T34" fmla="*/ 25 w 60"/>
                <a:gd name="T35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72">
                  <a:moveTo>
                    <a:pt x="44" y="72"/>
                  </a:moveTo>
                  <a:cubicBezTo>
                    <a:pt x="40" y="72"/>
                    <a:pt x="34" y="70"/>
                    <a:pt x="29" y="60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1"/>
                    <a:pt x="14" y="31"/>
                    <a:pt x="13" y="3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4" y="28"/>
                    <a:pt x="27" y="28"/>
                  </a:cubicBezTo>
                  <a:cubicBezTo>
                    <a:pt x="35" y="28"/>
                    <a:pt x="48" y="29"/>
                    <a:pt x="57" y="48"/>
                  </a:cubicBezTo>
                  <a:cubicBezTo>
                    <a:pt x="60" y="56"/>
                    <a:pt x="56" y="68"/>
                    <a:pt x="49" y="71"/>
                  </a:cubicBezTo>
                  <a:cubicBezTo>
                    <a:pt x="48" y="72"/>
                    <a:pt x="46" y="72"/>
                    <a:pt x="44" y="72"/>
                  </a:cubicBezTo>
                  <a:close/>
                  <a:moveTo>
                    <a:pt x="25" y="36"/>
                  </a:moveTo>
                  <a:cubicBezTo>
                    <a:pt x="37" y="57"/>
                    <a:pt x="37" y="57"/>
                    <a:pt x="37" y="57"/>
                  </a:cubicBezTo>
                  <a:cubicBezTo>
                    <a:pt x="38" y="60"/>
                    <a:pt x="41" y="66"/>
                    <a:pt x="45" y="64"/>
                  </a:cubicBezTo>
                  <a:cubicBezTo>
                    <a:pt x="49" y="63"/>
                    <a:pt x="51" y="55"/>
                    <a:pt x="49" y="51"/>
                  </a:cubicBezTo>
                  <a:cubicBezTo>
                    <a:pt x="43" y="37"/>
                    <a:pt x="35" y="36"/>
                    <a:pt x="27" y="36"/>
                  </a:cubicBezTo>
                  <a:cubicBezTo>
                    <a:pt x="26" y="36"/>
                    <a:pt x="26" y="36"/>
                    <a:pt x="2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87" name="Freeform 140"/>
            <p:cNvSpPr>
              <a:spLocks noEditPoints="1"/>
            </p:cNvSpPr>
            <p:nvPr>
              <p:custDataLst>
                <p:tags r:id="rId40"/>
              </p:custDataLst>
            </p:nvPr>
          </p:nvSpPr>
          <p:spPr bwMode="auto">
            <a:xfrm>
              <a:off x="3996226" y="3757295"/>
              <a:ext cx="306388" cy="412750"/>
            </a:xfrm>
            <a:custGeom>
              <a:avLst/>
              <a:gdLst>
                <a:gd name="T0" fmla="*/ 17 w 118"/>
                <a:gd name="T1" fmla="*/ 158 h 158"/>
                <a:gd name="T2" fmla="*/ 12 w 118"/>
                <a:gd name="T3" fmla="*/ 157 h 158"/>
                <a:gd name="T4" fmla="*/ 4 w 118"/>
                <a:gd name="T5" fmla="*/ 134 h 158"/>
                <a:gd name="T6" fmla="*/ 34 w 118"/>
                <a:gd name="T7" fmla="*/ 114 h 158"/>
                <a:gd name="T8" fmla="*/ 40 w 118"/>
                <a:gd name="T9" fmla="*/ 113 h 158"/>
                <a:gd name="T10" fmla="*/ 100 w 118"/>
                <a:gd name="T11" fmla="*/ 2 h 158"/>
                <a:gd name="T12" fmla="*/ 103 w 118"/>
                <a:gd name="T13" fmla="*/ 0 h 158"/>
                <a:gd name="T14" fmla="*/ 106 w 118"/>
                <a:gd name="T15" fmla="*/ 1 h 158"/>
                <a:gd name="T16" fmla="*/ 76 w 118"/>
                <a:gd name="T17" fmla="*/ 92 h 158"/>
                <a:gd name="T18" fmla="*/ 70 w 118"/>
                <a:gd name="T19" fmla="*/ 94 h 158"/>
                <a:gd name="T20" fmla="*/ 69 w 118"/>
                <a:gd name="T21" fmla="*/ 88 h 158"/>
                <a:gd name="T22" fmla="*/ 100 w 118"/>
                <a:gd name="T23" fmla="*/ 18 h 158"/>
                <a:gd name="T24" fmla="*/ 31 w 118"/>
                <a:gd name="T25" fmla="*/ 146 h 158"/>
                <a:gd name="T26" fmla="*/ 17 w 118"/>
                <a:gd name="T27" fmla="*/ 158 h 158"/>
                <a:gd name="T28" fmla="*/ 35 w 118"/>
                <a:gd name="T29" fmla="*/ 122 h 158"/>
                <a:gd name="T30" fmla="*/ 34 w 118"/>
                <a:gd name="T31" fmla="*/ 122 h 158"/>
                <a:gd name="T32" fmla="*/ 11 w 118"/>
                <a:gd name="T33" fmla="*/ 137 h 158"/>
                <a:gd name="T34" fmla="*/ 16 w 118"/>
                <a:gd name="T35" fmla="*/ 150 h 158"/>
                <a:gd name="T36" fmla="*/ 24 w 118"/>
                <a:gd name="T37" fmla="*/ 143 h 158"/>
                <a:gd name="T38" fmla="*/ 35 w 118"/>
                <a:gd name="T39" fmla="*/ 12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58">
                  <a:moveTo>
                    <a:pt x="17" y="158"/>
                  </a:moveTo>
                  <a:cubicBezTo>
                    <a:pt x="15" y="158"/>
                    <a:pt x="13" y="158"/>
                    <a:pt x="12" y="157"/>
                  </a:cubicBezTo>
                  <a:cubicBezTo>
                    <a:pt x="4" y="154"/>
                    <a:pt x="0" y="142"/>
                    <a:pt x="4" y="134"/>
                  </a:cubicBezTo>
                  <a:cubicBezTo>
                    <a:pt x="13" y="115"/>
                    <a:pt x="25" y="114"/>
                    <a:pt x="34" y="114"/>
                  </a:cubicBezTo>
                  <a:cubicBezTo>
                    <a:pt x="36" y="114"/>
                    <a:pt x="39" y="113"/>
                    <a:pt x="40" y="113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00" y="1"/>
                    <a:pt x="102" y="0"/>
                    <a:pt x="103" y="0"/>
                  </a:cubicBezTo>
                  <a:cubicBezTo>
                    <a:pt x="104" y="0"/>
                    <a:pt x="106" y="0"/>
                    <a:pt x="106" y="1"/>
                  </a:cubicBezTo>
                  <a:cubicBezTo>
                    <a:pt x="118" y="16"/>
                    <a:pt x="86" y="75"/>
                    <a:pt x="76" y="92"/>
                  </a:cubicBezTo>
                  <a:cubicBezTo>
                    <a:pt x="74" y="94"/>
                    <a:pt x="72" y="95"/>
                    <a:pt x="70" y="94"/>
                  </a:cubicBezTo>
                  <a:cubicBezTo>
                    <a:pt x="68" y="93"/>
                    <a:pt x="68" y="90"/>
                    <a:pt x="69" y="88"/>
                  </a:cubicBezTo>
                  <a:cubicBezTo>
                    <a:pt x="83" y="63"/>
                    <a:pt x="97" y="34"/>
                    <a:pt x="100" y="18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26" y="156"/>
                    <a:pt x="21" y="158"/>
                    <a:pt x="17" y="158"/>
                  </a:cubicBezTo>
                  <a:close/>
                  <a:moveTo>
                    <a:pt x="35" y="122"/>
                  </a:moveTo>
                  <a:cubicBezTo>
                    <a:pt x="35" y="122"/>
                    <a:pt x="34" y="122"/>
                    <a:pt x="34" y="122"/>
                  </a:cubicBezTo>
                  <a:cubicBezTo>
                    <a:pt x="26" y="122"/>
                    <a:pt x="18" y="123"/>
                    <a:pt x="11" y="137"/>
                  </a:cubicBezTo>
                  <a:cubicBezTo>
                    <a:pt x="9" y="141"/>
                    <a:pt x="12" y="149"/>
                    <a:pt x="16" y="150"/>
                  </a:cubicBezTo>
                  <a:cubicBezTo>
                    <a:pt x="19" y="152"/>
                    <a:pt x="23" y="146"/>
                    <a:pt x="24" y="143"/>
                  </a:cubicBezTo>
                  <a:lnTo>
                    <a:pt x="35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88" name="Freeform 153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3934313" y="3939858"/>
              <a:ext cx="177800" cy="60325"/>
            </a:xfrm>
            <a:custGeom>
              <a:avLst/>
              <a:gdLst>
                <a:gd name="T0" fmla="*/ 69 w 69"/>
                <a:gd name="T1" fmla="*/ 20 h 23"/>
                <a:gd name="T2" fmla="*/ 66 w 69"/>
                <a:gd name="T3" fmla="*/ 15 h 23"/>
                <a:gd name="T4" fmla="*/ 36 w 69"/>
                <a:gd name="T5" fmla="*/ 15 h 23"/>
                <a:gd name="T6" fmla="*/ 36 w 69"/>
                <a:gd name="T7" fmla="*/ 8 h 23"/>
                <a:gd name="T8" fmla="*/ 62 w 69"/>
                <a:gd name="T9" fmla="*/ 8 h 23"/>
                <a:gd name="T10" fmla="*/ 59 w 69"/>
                <a:gd name="T11" fmla="*/ 0 h 23"/>
                <a:gd name="T12" fmla="*/ 32 w 69"/>
                <a:gd name="T13" fmla="*/ 0 h 23"/>
                <a:gd name="T14" fmla="*/ 31 w 69"/>
                <a:gd name="T15" fmla="*/ 0 h 23"/>
                <a:gd name="T16" fmla="*/ 3 w 69"/>
                <a:gd name="T17" fmla="*/ 7 h 23"/>
                <a:gd name="T18" fmla="*/ 0 w 69"/>
                <a:gd name="T19" fmla="*/ 11 h 23"/>
                <a:gd name="T20" fmla="*/ 3 w 69"/>
                <a:gd name="T21" fmla="*/ 15 h 23"/>
                <a:gd name="T22" fmla="*/ 31 w 69"/>
                <a:gd name="T23" fmla="*/ 23 h 23"/>
                <a:gd name="T24" fmla="*/ 32 w 69"/>
                <a:gd name="T25" fmla="*/ 23 h 23"/>
                <a:gd name="T26" fmla="*/ 67 w 69"/>
                <a:gd name="T27" fmla="*/ 23 h 23"/>
                <a:gd name="T28" fmla="*/ 69 w 69"/>
                <a:gd name="T29" fmla="*/ 20 h 23"/>
                <a:gd name="T30" fmla="*/ 28 w 69"/>
                <a:gd name="T31" fmla="*/ 14 h 23"/>
                <a:gd name="T32" fmla="*/ 19 w 69"/>
                <a:gd name="T33" fmla="*/ 11 h 23"/>
                <a:gd name="T34" fmla="*/ 28 w 69"/>
                <a:gd name="T35" fmla="*/ 9 h 23"/>
                <a:gd name="T36" fmla="*/ 28 w 69"/>
                <a:gd name="T37" fmla="*/ 1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23">
                  <a:moveTo>
                    <a:pt x="69" y="20"/>
                  </a:moveTo>
                  <a:cubicBezTo>
                    <a:pt x="66" y="15"/>
                    <a:pt x="66" y="15"/>
                    <a:pt x="6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1" y="15"/>
                    <a:pt x="3" y="15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67" y="23"/>
                    <a:pt x="67" y="23"/>
                    <a:pt x="67" y="23"/>
                  </a:cubicBezTo>
                  <a:lnTo>
                    <a:pt x="69" y="20"/>
                  </a:lnTo>
                  <a:close/>
                  <a:moveTo>
                    <a:pt x="28" y="14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28" y="9"/>
                    <a:pt x="28" y="9"/>
                    <a:pt x="28" y="9"/>
                  </a:cubicBezTo>
                  <a:lnTo>
                    <a:pt x="2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89" name="Freeform 154"/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216888" y="3939858"/>
              <a:ext cx="176213" cy="60325"/>
            </a:xfrm>
            <a:custGeom>
              <a:avLst/>
              <a:gdLst>
                <a:gd name="T0" fmla="*/ 64 w 68"/>
                <a:gd name="T1" fmla="*/ 0 h 23"/>
                <a:gd name="T2" fmla="*/ 10 w 68"/>
                <a:gd name="T3" fmla="*/ 0 h 23"/>
                <a:gd name="T4" fmla="*/ 6 w 68"/>
                <a:gd name="T5" fmla="*/ 8 h 23"/>
                <a:gd name="T6" fmla="*/ 60 w 68"/>
                <a:gd name="T7" fmla="*/ 8 h 23"/>
                <a:gd name="T8" fmla="*/ 60 w 68"/>
                <a:gd name="T9" fmla="*/ 15 h 23"/>
                <a:gd name="T10" fmla="*/ 3 w 68"/>
                <a:gd name="T11" fmla="*/ 15 h 23"/>
                <a:gd name="T12" fmla="*/ 0 w 68"/>
                <a:gd name="T13" fmla="*/ 20 h 23"/>
                <a:gd name="T14" fmla="*/ 2 w 68"/>
                <a:gd name="T15" fmla="*/ 23 h 23"/>
                <a:gd name="T16" fmla="*/ 64 w 68"/>
                <a:gd name="T17" fmla="*/ 23 h 23"/>
                <a:gd name="T18" fmla="*/ 68 w 68"/>
                <a:gd name="T19" fmla="*/ 19 h 23"/>
                <a:gd name="T20" fmla="*/ 68 w 68"/>
                <a:gd name="T21" fmla="*/ 4 h 23"/>
                <a:gd name="T22" fmla="*/ 64 w 68"/>
                <a:gd name="T2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23">
                  <a:moveTo>
                    <a:pt x="6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6" y="23"/>
                    <a:pt x="68" y="21"/>
                    <a:pt x="68" y="19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"/>
                    <a:pt x="66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</p:grpSp>
      <p:grpSp>
        <p:nvGrpSpPr>
          <p:cNvPr id="90" name="Gruppieren 42"/>
          <p:cNvGrpSpPr/>
          <p:nvPr/>
        </p:nvGrpSpPr>
        <p:grpSpPr>
          <a:xfrm>
            <a:off x="7792962" y="6120046"/>
            <a:ext cx="263973" cy="207808"/>
            <a:chOff x="1237151" y="4719320"/>
            <a:chExt cx="447675" cy="352425"/>
          </a:xfrm>
          <a:solidFill>
            <a:schemeClr val="accent5"/>
          </a:solidFill>
        </p:grpSpPr>
        <p:sp>
          <p:nvSpPr>
            <p:cNvPr id="91" name="Freeform 110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1449876" y="4836795"/>
              <a:ext cx="234950" cy="234950"/>
            </a:xfrm>
            <a:custGeom>
              <a:avLst/>
              <a:gdLst>
                <a:gd name="T0" fmla="*/ 4 w 91"/>
                <a:gd name="T1" fmla="*/ 90 h 90"/>
                <a:gd name="T2" fmla="*/ 2 w 91"/>
                <a:gd name="T3" fmla="*/ 89 h 90"/>
                <a:gd name="T4" fmla="*/ 1 w 91"/>
                <a:gd name="T5" fmla="*/ 84 h 90"/>
                <a:gd name="T6" fmla="*/ 38 w 91"/>
                <a:gd name="T7" fmla="*/ 3 h 90"/>
                <a:gd name="T8" fmla="*/ 42 w 91"/>
                <a:gd name="T9" fmla="*/ 0 h 90"/>
                <a:gd name="T10" fmla="*/ 87 w 91"/>
                <a:gd name="T11" fmla="*/ 0 h 90"/>
                <a:gd name="T12" fmla="*/ 90 w 91"/>
                <a:gd name="T13" fmla="*/ 2 h 90"/>
                <a:gd name="T14" fmla="*/ 90 w 91"/>
                <a:gd name="T15" fmla="*/ 7 h 90"/>
                <a:gd name="T16" fmla="*/ 7 w 91"/>
                <a:gd name="T17" fmla="*/ 89 h 90"/>
                <a:gd name="T18" fmla="*/ 4 w 91"/>
                <a:gd name="T19" fmla="*/ 90 h 90"/>
                <a:gd name="T20" fmla="*/ 45 w 91"/>
                <a:gd name="T21" fmla="*/ 8 h 90"/>
                <a:gd name="T22" fmla="*/ 17 w 91"/>
                <a:gd name="T23" fmla="*/ 67 h 90"/>
                <a:gd name="T24" fmla="*/ 77 w 91"/>
                <a:gd name="T25" fmla="*/ 8 h 90"/>
                <a:gd name="T26" fmla="*/ 45 w 91"/>
                <a:gd name="T27" fmla="*/ 8 h 90"/>
                <a:gd name="T28" fmla="*/ 42 w 91"/>
                <a:gd name="T29" fmla="*/ 4 h 90"/>
                <a:gd name="T30" fmla="*/ 42 w 91"/>
                <a:gd name="T31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90">
                  <a:moveTo>
                    <a:pt x="4" y="90"/>
                  </a:moveTo>
                  <a:cubicBezTo>
                    <a:pt x="4" y="90"/>
                    <a:pt x="3" y="90"/>
                    <a:pt x="2" y="89"/>
                  </a:cubicBezTo>
                  <a:cubicBezTo>
                    <a:pt x="0" y="88"/>
                    <a:pt x="0" y="86"/>
                    <a:pt x="1" y="84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1"/>
                    <a:pt x="40" y="0"/>
                    <a:pt x="42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90" y="1"/>
                    <a:pt x="90" y="2"/>
                  </a:cubicBezTo>
                  <a:cubicBezTo>
                    <a:pt x="91" y="4"/>
                    <a:pt x="91" y="5"/>
                    <a:pt x="90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  <a:moveTo>
                    <a:pt x="45" y="8"/>
                  </a:moveTo>
                  <a:cubicBezTo>
                    <a:pt x="17" y="67"/>
                    <a:pt x="17" y="67"/>
                    <a:pt x="17" y="67"/>
                  </a:cubicBezTo>
                  <a:cubicBezTo>
                    <a:pt x="77" y="8"/>
                    <a:pt x="77" y="8"/>
                    <a:pt x="77" y="8"/>
                  </a:cubicBezTo>
                  <a:lnTo>
                    <a:pt x="45" y="8"/>
                  </a:lnTo>
                  <a:close/>
                  <a:moveTo>
                    <a:pt x="42" y="4"/>
                  </a:moveTo>
                  <a:cubicBezTo>
                    <a:pt x="42" y="4"/>
                    <a:pt x="42" y="4"/>
                    <a:pt x="4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92" name="Freeform 111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1237151" y="4836795"/>
              <a:ext cx="236538" cy="234950"/>
            </a:xfrm>
            <a:custGeom>
              <a:avLst/>
              <a:gdLst>
                <a:gd name="T0" fmla="*/ 86 w 91"/>
                <a:gd name="T1" fmla="*/ 90 h 90"/>
                <a:gd name="T2" fmla="*/ 83 w 91"/>
                <a:gd name="T3" fmla="*/ 89 h 90"/>
                <a:gd name="T4" fmla="*/ 1 w 91"/>
                <a:gd name="T5" fmla="*/ 7 h 90"/>
                <a:gd name="T6" fmla="*/ 0 w 91"/>
                <a:gd name="T7" fmla="*/ 2 h 90"/>
                <a:gd name="T8" fmla="*/ 4 w 91"/>
                <a:gd name="T9" fmla="*/ 0 h 90"/>
                <a:gd name="T10" fmla="*/ 49 w 91"/>
                <a:gd name="T11" fmla="*/ 0 h 90"/>
                <a:gd name="T12" fmla="*/ 53 w 91"/>
                <a:gd name="T13" fmla="*/ 3 h 90"/>
                <a:gd name="T14" fmla="*/ 90 w 91"/>
                <a:gd name="T15" fmla="*/ 84 h 90"/>
                <a:gd name="T16" fmla="*/ 89 w 91"/>
                <a:gd name="T17" fmla="*/ 89 h 90"/>
                <a:gd name="T18" fmla="*/ 86 w 91"/>
                <a:gd name="T19" fmla="*/ 90 h 90"/>
                <a:gd name="T20" fmla="*/ 14 w 91"/>
                <a:gd name="T21" fmla="*/ 8 h 90"/>
                <a:gd name="T22" fmla="*/ 73 w 91"/>
                <a:gd name="T23" fmla="*/ 67 h 90"/>
                <a:gd name="T24" fmla="*/ 46 w 91"/>
                <a:gd name="T25" fmla="*/ 8 h 90"/>
                <a:gd name="T26" fmla="*/ 14 w 91"/>
                <a:gd name="T27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0">
                  <a:moveTo>
                    <a:pt x="86" y="90"/>
                  </a:moveTo>
                  <a:cubicBezTo>
                    <a:pt x="85" y="90"/>
                    <a:pt x="84" y="90"/>
                    <a:pt x="83" y="8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1"/>
                    <a:pt x="53" y="3"/>
                  </a:cubicBezTo>
                  <a:cubicBezTo>
                    <a:pt x="90" y="84"/>
                    <a:pt x="90" y="84"/>
                    <a:pt x="90" y="84"/>
                  </a:cubicBezTo>
                  <a:cubicBezTo>
                    <a:pt x="91" y="86"/>
                    <a:pt x="90" y="88"/>
                    <a:pt x="89" y="89"/>
                  </a:cubicBezTo>
                  <a:cubicBezTo>
                    <a:pt x="88" y="90"/>
                    <a:pt x="87" y="90"/>
                    <a:pt x="86" y="90"/>
                  </a:cubicBezTo>
                  <a:close/>
                  <a:moveTo>
                    <a:pt x="14" y="8"/>
                  </a:moveTo>
                  <a:cubicBezTo>
                    <a:pt x="73" y="67"/>
                    <a:pt x="73" y="67"/>
                    <a:pt x="73" y="67"/>
                  </a:cubicBezTo>
                  <a:cubicBezTo>
                    <a:pt x="46" y="8"/>
                    <a:pt x="46" y="8"/>
                    <a:pt x="46" y="8"/>
                  </a:cubicBez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93" name="Freeform 112"/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1353038" y="4836795"/>
              <a:ext cx="215900" cy="234950"/>
            </a:xfrm>
            <a:custGeom>
              <a:avLst/>
              <a:gdLst>
                <a:gd name="T0" fmla="*/ 41 w 83"/>
                <a:gd name="T1" fmla="*/ 90 h 90"/>
                <a:gd name="T2" fmla="*/ 38 w 83"/>
                <a:gd name="T3" fmla="*/ 88 h 90"/>
                <a:gd name="T4" fmla="*/ 0 w 83"/>
                <a:gd name="T5" fmla="*/ 6 h 90"/>
                <a:gd name="T6" fmla="*/ 0 w 83"/>
                <a:gd name="T7" fmla="*/ 4 h 90"/>
                <a:gd name="T8" fmla="*/ 0 w 83"/>
                <a:gd name="T9" fmla="*/ 4 h 90"/>
                <a:gd name="T10" fmla="*/ 4 w 83"/>
                <a:gd name="T11" fmla="*/ 0 h 90"/>
                <a:gd name="T12" fmla="*/ 79 w 83"/>
                <a:gd name="T13" fmla="*/ 0 h 90"/>
                <a:gd name="T14" fmla="*/ 83 w 83"/>
                <a:gd name="T15" fmla="*/ 4 h 90"/>
                <a:gd name="T16" fmla="*/ 83 w 83"/>
                <a:gd name="T17" fmla="*/ 4 h 90"/>
                <a:gd name="T18" fmla="*/ 83 w 83"/>
                <a:gd name="T19" fmla="*/ 6 h 90"/>
                <a:gd name="T20" fmla="*/ 45 w 83"/>
                <a:gd name="T21" fmla="*/ 88 h 90"/>
                <a:gd name="T22" fmla="*/ 41 w 83"/>
                <a:gd name="T23" fmla="*/ 90 h 90"/>
                <a:gd name="T24" fmla="*/ 10 w 83"/>
                <a:gd name="T25" fmla="*/ 8 h 90"/>
                <a:gd name="T26" fmla="*/ 41 w 83"/>
                <a:gd name="T27" fmla="*/ 77 h 90"/>
                <a:gd name="T28" fmla="*/ 73 w 83"/>
                <a:gd name="T29" fmla="*/ 8 h 90"/>
                <a:gd name="T30" fmla="*/ 10 w 83"/>
                <a:gd name="T31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90">
                  <a:moveTo>
                    <a:pt x="41" y="90"/>
                  </a:moveTo>
                  <a:cubicBezTo>
                    <a:pt x="40" y="90"/>
                    <a:pt x="38" y="89"/>
                    <a:pt x="38" y="8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1" y="0"/>
                    <a:pt x="83" y="2"/>
                    <a:pt x="83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3" y="5"/>
                    <a:pt x="83" y="5"/>
                    <a:pt x="83" y="6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4" y="89"/>
                    <a:pt x="43" y="90"/>
                    <a:pt x="41" y="90"/>
                  </a:cubicBezTo>
                  <a:close/>
                  <a:moveTo>
                    <a:pt x="10" y="8"/>
                  </a:moveTo>
                  <a:cubicBezTo>
                    <a:pt x="41" y="77"/>
                    <a:pt x="41" y="77"/>
                    <a:pt x="41" y="77"/>
                  </a:cubicBezTo>
                  <a:cubicBezTo>
                    <a:pt x="73" y="8"/>
                    <a:pt x="73" y="8"/>
                    <a:pt x="73" y="8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94" name="Freeform 113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1548301" y="4719320"/>
              <a:ext cx="136525" cy="139700"/>
            </a:xfrm>
            <a:custGeom>
              <a:avLst/>
              <a:gdLst>
                <a:gd name="T0" fmla="*/ 49 w 53"/>
                <a:gd name="T1" fmla="*/ 53 h 53"/>
                <a:gd name="T2" fmla="*/ 4 w 53"/>
                <a:gd name="T3" fmla="*/ 53 h 53"/>
                <a:gd name="T4" fmla="*/ 0 w 53"/>
                <a:gd name="T5" fmla="*/ 49 h 53"/>
                <a:gd name="T6" fmla="*/ 0 w 53"/>
                <a:gd name="T7" fmla="*/ 4 h 53"/>
                <a:gd name="T8" fmla="*/ 3 w 53"/>
                <a:gd name="T9" fmla="*/ 0 h 53"/>
                <a:gd name="T10" fmla="*/ 7 w 53"/>
                <a:gd name="T11" fmla="*/ 1 h 53"/>
                <a:gd name="T12" fmla="*/ 52 w 53"/>
                <a:gd name="T13" fmla="*/ 46 h 53"/>
                <a:gd name="T14" fmla="*/ 52 w 53"/>
                <a:gd name="T15" fmla="*/ 50 h 53"/>
                <a:gd name="T16" fmla="*/ 49 w 53"/>
                <a:gd name="T17" fmla="*/ 53 h 53"/>
                <a:gd name="T18" fmla="*/ 8 w 53"/>
                <a:gd name="T19" fmla="*/ 45 h 53"/>
                <a:gd name="T20" fmla="*/ 39 w 53"/>
                <a:gd name="T21" fmla="*/ 45 h 53"/>
                <a:gd name="T22" fmla="*/ 8 w 53"/>
                <a:gd name="T23" fmla="*/ 14 h 53"/>
                <a:gd name="T24" fmla="*/ 8 w 53"/>
                <a:gd name="T25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49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2" y="53"/>
                    <a:pt x="0" y="51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3" y="47"/>
                    <a:pt x="53" y="49"/>
                    <a:pt x="52" y="50"/>
                  </a:cubicBezTo>
                  <a:cubicBezTo>
                    <a:pt x="52" y="52"/>
                    <a:pt x="50" y="53"/>
                    <a:pt x="49" y="53"/>
                  </a:cubicBezTo>
                  <a:close/>
                  <a:moveTo>
                    <a:pt x="8" y="45"/>
                  </a:moveTo>
                  <a:cubicBezTo>
                    <a:pt x="39" y="45"/>
                    <a:pt x="39" y="45"/>
                    <a:pt x="39" y="45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95" name="Freeform 114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1237151" y="4719320"/>
              <a:ext cx="136525" cy="139700"/>
            </a:xfrm>
            <a:custGeom>
              <a:avLst/>
              <a:gdLst>
                <a:gd name="T0" fmla="*/ 49 w 53"/>
                <a:gd name="T1" fmla="*/ 53 h 53"/>
                <a:gd name="T2" fmla="*/ 4 w 53"/>
                <a:gd name="T3" fmla="*/ 53 h 53"/>
                <a:gd name="T4" fmla="*/ 0 w 53"/>
                <a:gd name="T5" fmla="*/ 50 h 53"/>
                <a:gd name="T6" fmla="*/ 1 w 53"/>
                <a:gd name="T7" fmla="*/ 46 h 53"/>
                <a:gd name="T8" fmla="*/ 46 w 53"/>
                <a:gd name="T9" fmla="*/ 1 h 53"/>
                <a:gd name="T10" fmla="*/ 50 w 53"/>
                <a:gd name="T11" fmla="*/ 0 h 53"/>
                <a:gd name="T12" fmla="*/ 53 w 53"/>
                <a:gd name="T13" fmla="*/ 4 h 53"/>
                <a:gd name="T14" fmla="*/ 53 w 53"/>
                <a:gd name="T15" fmla="*/ 49 h 53"/>
                <a:gd name="T16" fmla="*/ 49 w 53"/>
                <a:gd name="T17" fmla="*/ 53 h 53"/>
                <a:gd name="T18" fmla="*/ 14 w 53"/>
                <a:gd name="T19" fmla="*/ 45 h 53"/>
                <a:gd name="T20" fmla="*/ 45 w 53"/>
                <a:gd name="T21" fmla="*/ 45 h 53"/>
                <a:gd name="T22" fmla="*/ 45 w 53"/>
                <a:gd name="T23" fmla="*/ 14 h 53"/>
                <a:gd name="T24" fmla="*/ 14 w 53"/>
                <a:gd name="T25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3">
                  <a:moveTo>
                    <a:pt x="49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2" y="53"/>
                    <a:pt x="1" y="52"/>
                    <a:pt x="0" y="50"/>
                  </a:cubicBezTo>
                  <a:cubicBezTo>
                    <a:pt x="0" y="49"/>
                    <a:pt x="0" y="47"/>
                    <a:pt x="1" y="46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1"/>
                    <a:pt x="53" y="2"/>
                    <a:pt x="53" y="4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1" y="53"/>
                    <a:pt x="49" y="53"/>
                  </a:cubicBezTo>
                  <a:close/>
                  <a:moveTo>
                    <a:pt x="14" y="45"/>
                  </a:moveTo>
                  <a:cubicBezTo>
                    <a:pt x="45" y="45"/>
                    <a:pt x="45" y="45"/>
                    <a:pt x="45" y="45"/>
                  </a:cubicBezTo>
                  <a:cubicBezTo>
                    <a:pt x="45" y="14"/>
                    <a:pt x="45" y="14"/>
                    <a:pt x="45" y="14"/>
                  </a:cubicBezTo>
                  <a:lnTo>
                    <a:pt x="14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96" name="Freeform 115"/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1449876" y="4719320"/>
              <a:ext cx="23813" cy="23813"/>
            </a:xfrm>
            <a:custGeom>
              <a:avLst/>
              <a:gdLst>
                <a:gd name="T0" fmla="*/ 5 w 9"/>
                <a:gd name="T1" fmla="*/ 9 h 9"/>
                <a:gd name="T2" fmla="*/ 1 w 9"/>
                <a:gd name="T3" fmla="*/ 7 h 9"/>
                <a:gd name="T4" fmla="*/ 1 w 9"/>
                <a:gd name="T5" fmla="*/ 6 h 9"/>
                <a:gd name="T6" fmla="*/ 1 w 9"/>
                <a:gd name="T7" fmla="*/ 2 h 9"/>
                <a:gd name="T8" fmla="*/ 4 w 9"/>
                <a:gd name="T9" fmla="*/ 0 h 9"/>
                <a:gd name="T10" fmla="*/ 5 w 9"/>
                <a:gd name="T11" fmla="*/ 0 h 9"/>
                <a:gd name="T12" fmla="*/ 9 w 9"/>
                <a:gd name="T13" fmla="*/ 4 h 9"/>
                <a:gd name="T14" fmla="*/ 8 w 9"/>
                <a:gd name="T15" fmla="*/ 6 h 9"/>
                <a:gd name="T16" fmla="*/ 8 w 9"/>
                <a:gd name="T17" fmla="*/ 6 h 9"/>
                <a:gd name="T18" fmla="*/ 5 w 9"/>
                <a:gd name="T19" fmla="*/ 9 h 9"/>
                <a:gd name="T20" fmla="*/ 5 w 9"/>
                <a:gd name="T2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9">
                  <a:moveTo>
                    <a:pt x="5" y="9"/>
                  </a:moveTo>
                  <a:cubicBezTo>
                    <a:pt x="3" y="9"/>
                    <a:pt x="2" y="8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5"/>
                    <a:pt x="9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8"/>
                    <a:pt x="6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97" name="Freeform 116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1353038" y="4719320"/>
              <a:ext cx="117475" cy="139700"/>
            </a:xfrm>
            <a:custGeom>
              <a:avLst/>
              <a:gdLst>
                <a:gd name="T0" fmla="*/ 4 w 45"/>
                <a:gd name="T1" fmla="*/ 53 h 53"/>
                <a:gd name="T2" fmla="*/ 0 w 45"/>
                <a:gd name="T3" fmla="*/ 49 h 53"/>
                <a:gd name="T4" fmla="*/ 0 w 45"/>
                <a:gd name="T5" fmla="*/ 4 h 53"/>
                <a:gd name="T6" fmla="*/ 4 w 45"/>
                <a:gd name="T7" fmla="*/ 0 h 53"/>
                <a:gd name="T8" fmla="*/ 41 w 45"/>
                <a:gd name="T9" fmla="*/ 0 h 53"/>
                <a:gd name="T10" fmla="*/ 45 w 45"/>
                <a:gd name="T11" fmla="*/ 2 h 53"/>
                <a:gd name="T12" fmla="*/ 44 w 45"/>
                <a:gd name="T13" fmla="*/ 7 h 53"/>
                <a:gd name="T14" fmla="*/ 7 w 45"/>
                <a:gd name="T15" fmla="*/ 51 h 53"/>
                <a:gd name="T16" fmla="*/ 4 w 45"/>
                <a:gd name="T17" fmla="*/ 53 h 53"/>
                <a:gd name="T18" fmla="*/ 8 w 45"/>
                <a:gd name="T19" fmla="*/ 8 h 53"/>
                <a:gd name="T20" fmla="*/ 8 w 45"/>
                <a:gd name="T21" fmla="*/ 38 h 53"/>
                <a:gd name="T22" fmla="*/ 33 w 45"/>
                <a:gd name="T23" fmla="*/ 8 h 53"/>
                <a:gd name="T24" fmla="*/ 8 w 45"/>
                <a:gd name="T25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53">
                  <a:moveTo>
                    <a:pt x="4" y="53"/>
                  </a:moveTo>
                  <a:cubicBezTo>
                    <a:pt x="1" y="53"/>
                    <a:pt x="0" y="51"/>
                    <a:pt x="0" y="4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4" y="1"/>
                    <a:pt x="45" y="2"/>
                  </a:cubicBezTo>
                  <a:cubicBezTo>
                    <a:pt x="45" y="4"/>
                    <a:pt x="45" y="5"/>
                    <a:pt x="44" y="7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2"/>
                    <a:pt x="5" y="53"/>
                    <a:pt x="4" y="53"/>
                  </a:cubicBezTo>
                  <a:close/>
                  <a:moveTo>
                    <a:pt x="8" y="8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33" y="8"/>
                    <a:pt x="33" y="8"/>
                    <a:pt x="33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98" name="Freeform 117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1451463" y="4719320"/>
              <a:ext cx="117475" cy="139700"/>
            </a:xfrm>
            <a:custGeom>
              <a:avLst/>
              <a:gdLst>
                <a:gd name="T0" fmla="*/ 41 w 45"/>
                <a:gd name="T1" fmla="*/ 53 h 53"/>
                <a:gd name="T2" fmla="*/ 41 w 45"/>
                <a:gd name="T3" fmla="*/ 53 h 53"/>
                <a:gd name="T4" fmla="*/ 38 w 45"/>
                <a:gd name="T5" fmla="*/ 51 h 53"/>
                <a:gd name="T6" fmla="*/ 1 w 45"/>
                <a:gd name="T7" fmla="*/ 7 h 53"/>
                <a:gd name="T8" fmla="*/ 0 w 45"/>
                <a:gd name="T9" fmla="*/ 2 h 53"/>
                <a:gd name="T10" fmla="*/ 4 w 45"/>
                <a:gd name="T11" fmla="*/ 0 h 53"/>
                <a:gd name="T12" fmla="*/ 41 w 45"/>
                <a:gd name="T13" fmla="*/ 0 h 53"/>
                <a:gd name="T14" fmla="*/ 45 w 45"/>
                <a:gd name="T15" fmla="*/ 4 h 53"/>
                <a:gd name="T16" fmla="*/ 45 w 45"/>
                <a:gd name="T17" fmla="*/ 49 h 53"/>
                <a:gd name="T18" fmla="*/ 41 w 45"/>
                <a:gd name="T19" fmla="*/ 53 h 53"/>
                <a:gd name="T20" fmla="*/ 41 w 45"/>
                <a:gd name="T21" fmla="*/ 49 h 53"/>
                <a:gd name="T22" fmla="*/ 41 w 45"/>
                <a:gd name="T23" fmla="*/ 49 h 53"/>
                <a:gd name="T24" fmla="*/ 12 w 45"/>
                <a:gd name="T25" fmla="*/ 8 h 53"/>
                <a:gd name="T26" fmla="*/ 37 w 45"/>
                <a:gd name="T27" fmla="*/ 38 h 53"/>
                <a:gd name="T28" fmla="*/ 37 w 45"/>
                <a:gd name="T29" fmla="*/ 8 h 53"/>
                <a:gd name="T30" fmla="*/ 12 w 45"/>
                <a:gd name="T31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53">
                  <a:moveTo>
                    <a:pt x="41" y="53"/>
                  </a:moveTo>
                  <a:cubicBezTo>
                    <a:pt x="41" y="53"/>
                    <a:pt x="41" y="53"/>
                    <a:pt x="41" y="53"/>
                  </a:cubicBezTo>
                  <a:cubicBezTo>
                    <a:pt x="39" y="53"/>
                    <a:pt x="38" y="52"/>
                    <a:pt x="38" y="5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3" y="0"/>
                    <a:pt x="45" y="2"/>
                    <a:pt x="45" y="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5" y="51"/>
                    <a:pt x="43" y="53"/>
                    <a:pt x="41" y="53"/>
                  </a:cubicBezTo>
                  <a:close/>
                  <a:moveTo>
                    <a:pt x="41" y="49"/>
                  </a:moveTo>
                  <a:cubicBezTo>
                    <a:pt x="41" y="49"/>
                    <a:pt x="41" y="49"/>
                    <a:pt x="41" y="49"/>
                  </a:cubicBezTo>
                  <a:close/>
                  <a:moveTo>
                    <a:pt x="12" y="8"/>
                  </a:moveTo>
                  <a:cubicBezTo>
                    <a:pt x="37" y="38"/>
                    <a:pt x="37" y="38"/>
                    <a:pt x="37" y="38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99" name="Freeform 118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1351451" y="4719320"/>
              <a:ext cx="217488" cy="139700"/>
            </a:xfrm>
            <a:custGeom>
              <a:avLst/>
              <a:gdLst>
                <a:gd name="T0" fmla="*/ 80 w 84"/>
                <a:gd name="T1" fmla="*/ 53 h 53"/>
                <a:gd name="T2" fmla="*/ 5 w 84"/>
                <a:gd name="T3" fmla="*/ 53 h 53"/>
                <a:gd name="T4" fmla="*/ 1 w 84"/>
                <a:gd name="T5" fmla="*/ 50 h 53"/>
                <a:gd name="T6" fmla="*/ 2 w 84"/>
                <a:gd name="T7" fmla="*/ 46 h 53"/>
                <a:gd name="T8" fmla="*/ 39 w 84"/>
                <a:gd name="T9" fmla="*/ 1 h 53"/>
                <a:gd name="T10" fmla="*/ 42 w 84"/>
                <a:gd name="T11" fmla="*/ 0 h 53"/>
                <a:gd name="T12" fmla="*/ 43 w 84"/>
                <a:gd name="T13" fmla="*/ 0 h 53"/>
                <a:gd name="T14" fmla="*/ 46 w 84"/>
                <a:gd name="T15" fmla="*/ 2 h 53"/>
                <a:gd name="T16" fmla="*/ 83 w 84"/>
                <a:gd name="T17" fmla="*/ 46 h 53"/>
                <a:gd name="T18" fmla="*/ 83 w 84"/>
                <a:gd name="T19" fmla="*/ 50 h 53"/>
                <a:gd name="T20" fmla="*/ 80 w 84"/>
                <a:gd name="T21" fmla="*/ 53 h 53"/>
                <a:gd name="T22" fmla="*/ 13 w 84"/>
                <a:gd name="T23" fmla="*/ 45 h 53"/>
                <a:gd name="T24" fmla="*/ 71 w 84"/>
                <a:gd name="T25" fmla="*/ 45 h 53"/>
                <a:gd name="T26" fmla="*/ 43 w 84"/>
                <a:gd name="T27" fmla="*/ 10 h 53"/>
                <a:gd name="T28" fmla="*/ 13 w 84"/>
                <a:gd name="T29" fmla="*/ 4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53">
                  <a:moveTo>
                    <a:pt x="80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3" y="53"/>
                    <a:pt x="2" y="52"/>
                    <a:pt x="1" y="50"/>
                  </a:cubicBezTo>
                  <a:cubicBezTo>
                    <a:pt x="0" y="49"/>
                    <a:pt x="1" y="47"/>
                    <a:pt x="2" y="46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1" y="0"/>
                    <a:pt x="4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4" y="47"/>
                    <a:pt x="84" y="49"/>
                    <a:pt x="83" y="50"/>
                  </a:cubicBezTo>
                  <a:cubicBezTo>
                    <a:pt x="83" y="52"/>
                    <a:pt x="81" y="53"/>
                    <a:pt x="80" y="53"/>
                  </a:cubicBezTo>
                  <a:close/>
                  <a:moveTo>
                    <a:pt x="13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43" y="10"/>
                    <a:pt x="43" y="10"/>
                    <a:pt x="43" y="10"/>
                  </a:cubicBezTo>
                  <a:lnTo>
                    <a:pt x="13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</p:grpSp>
      <p:grpSp>
        <p:nvGrpSpPr>
          <p:cNvPr id="100" name="Gruppieren 31"/>
          <p:cNvGrpSpPr/>
          <p:nvPr/>
        </p:nvGrpSpPr>
        <p:grpSpPr>
          <a:xfrm>
            <a:off x="8213472" y="6108237"/>
            <a:ext cx="231427" cy="231427"/>
            <a:chOff x="3031026" y="5614670"/>
            <a:chExt cx="425450" cy="425450"/>
          </a:xfrm>
          <a:solidFill>
            <a:schemeClr val="accent1"/>
          </a:solidFill>
        </p:grpSpPr>
        <p:sp>
          <p:nvSpPr>
            <p:cNvPr id="101" name="Freeform 135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031026" y="5614670"/>
              <a:ext cx="425450" cy="425450"/>
            </a:xfrm>
            <a:custGeom>
              <a:avLst/>
              <a:gdLst>
                <a:gd name="T0" fmla="*/ 37 w 164"/>
                <a:gd name="T1" fmla="*/ 163 h 163"/>
                <a:gd name="T2" fmla="*/ 18 w 164"/>
                <a:gd name="T3" fmla="*/ 147 h 163"/>
                <a:gd name="T4" fmla="*/ 0 w 164"/>
                <a:gd name="T5" fmla="*/ 41 h 163"/>
                <a:gd name="T6" fmla="*/ 4 w 164"/>
                <a:gd name="T7" fmla="*/ 26 h 163"/>
                <a:gd name="T8" fmla="*/ 17 w 164"/>
                <a:gd name="T9" fmla="*/ 18 h 163"/>
                <a:gd name="T10" fmla="*/ 122 w 164"/>
                <a:gd name="T11" fmla="*/ 1 h 163"/>
                <a:gd name="T12" fmla="*/ 137 w 164"/>
                <a:gd name="T13" fmla="*/ 4 h 163"/>
                <a:gd name="T14" fmla="*/ 145 w 164"/>
                <a:gd name="T15" fmla="*/ 17 h 163"/>
                <a:gd name="T16" fmla="*/ 163 w 164"/>
                <a:gd name="T17" fmla="*/ 123 h 163"/>
                <a:gd name="T18" fmla="*/ 146 w 164"/>
                <a:gd name="T19" fmla="*/ 146 h 163"/>
                <a:gd name="T20" fmla="*/ 146 w 164"/>
                <a:gd name="T21" fmla="*/ 146 h 163"/>
                <a:gd name="T22" fmla="*/ 41 w 164"/>
                <a:gd name="T23" fmla="*/ 163 h 163"/>
                <a:gd name="T24" fmla="*/ 37 w 164"/>
                <a:gd name="T25" fmla="*/ 163 h 163"/>
                <a:gd name="T26" fmla="*/ 126 w 164"/>
                <a:gd name="T27" fmla="*/ 9 h 163"/>
                <a:gd name="T28" fmla="*/ 124 w 164"/>
                <a:gd name="T29" fmla="*/ 9 h 163"/>
                <a:gd name="T30" fmla="*/ 18 w 164"/>
                <a:gd name="T31" fmla="*/ 26 h 163"/>
                <a:gd name="T32" fmla="*/ 10 w 164"/>
                <a:gd name="T33" fmla="*/ 31 h 163"/>
                <a:gd name="T34" fmla="*/ 8 w 164"/>
                <a:gd name="T35" fmla="*/ 40 h 163"/>
                <a:gd name="T36" fmla="*/ 26 w 164"/>
                <a:gd name="T37" fmla="*/ 145 h 163"/>
                <a:gd name="T38" fmla="*/ 39 w 164"/>
                <a:gd name="T39" fmla="*/ 155 h 163"/>
                <a:gd name="T40" fmla="*/ 145 w 164"/>
                <a:gd name="T41" fmla="*/ 138 h 163"/>
                <a:gd name="T42" fmla="*/ 155 w 164"/>
                <a:gd name="T43" fmla="*/ 124 h 163"/>
                <a:gd name="T44" fmla="*/ 137 w 164"/>
                <a:gd name="T45" fmla="*/ 19 h 163"/>
                <a:gd name="T46" fmla="*/ 133 w 164"/>
                <a:gd name="T47" fmla="*/ 11 h 163"/>
                <a:gd name="T48" fmla="*/ 126 w 164"/>
                <a:gd name="T49" fmla="*/ 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4" h="163">
                  <a:moveTo>
                    <a:pt x="37" y="163"/>
                  </a:moveTo>
                  <a:cubicBezTo>
                    <a:pt x="28" y="163"/>
                    <a:pt x="19" y="156"/>
                    <a:pt x="18" y="1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6"/>
                    <a:pt x="1" y="31"/>
                    <a:pt x="4" y="26"/>
                  </a:cubicBezTo>
                  <a:cubicBezTo>
                    <a:pt x="7" y="22"/>
                    <a:pt x="12" y="19"/>
                    <a:pt x="17" y="18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8" y="0"/>
                    <a:pt x="133" y="1"/>
                    <a:pt x="137" y="4"/>
                  </a:cubicBezTo>
                  <a:cubicBezTo>
                    <a:pt x="142" y="8"/>
                    <a:pt x="145" y="12"/>
                    <a:pt x="145" y="17"/>
                  </a:cubicBezTo>
                  <a:cubicBezTo>
                    <a:pt x="163" y="123"/>
                    <a:pt x="163" y="123"/>
                    <a:pt x="163" y="123"/>
                  </a:cubicBezTo>
                  <a:cubicBezTo>
                    <a:pt x="164" y="134"/>
                    <a:pt x="157" y="144"/>
                    <a:pt x="146" y="146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41" y="163"/>
                    <a:pt x="41" y="163"/>
                    <a:pt x="41" y="163"/>
                  </a:cubicBezTo>
                  <a:cubicBezTo>
                    <a:pt x="40" y="163"/>
                    <a:pt x="38" y="163"/>
                    <a:pt x="37" y="163"/>
                  </a:cubicBezTo>
                  <a:close/>
                  <a:moveTo>
                    <a:pt x="126" y="9"/>
                  </a:moveTo>
                  <a:cubicBezTo>
                    <a:pt x="125" y="9"/>
                    <a:pt x="124" y="9"/>
                    <a:pt x="124" y="9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5" y="27"/>
                    <a:pt x="12" y="28"/>
                    <a:pt x="10" y="31"/>
                  </a:cubicBezTo>
                  <a:cubicBezTo>
                    <a:pt x="9" y="33"/>
                    <a:pt x="8" y="37"/>
                    <a:pt x="8" y="4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7" y="152"/>
                    <a:pt x="33" y="156"/>
                    <a:pt x="39" y="155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51" y="137"/>
                    <a:pt x="156" y="131"/>
                    <a:pt x="155" y="124"/>
                  </a:cubicBezTo>
                  <a:cubicBezTo>
                    <a:pt x="137" y="19"/>
                    <a:pt x="137" y="19"/>
                    <a:pt x="137" y="19"/>
                  </a:cubicBezTo>
                  <a:cubicBezTo>
                    <a:pt x="137" y="16"/>
                    <a:pt x="135" y="13"/>
                    <a:pt x="133" y="11"/>
                  </a:cubicBezTo>
                  <a:cubicBezTo>
                    <a:pt x="131" y="9"/>
                    <a:pt x="128" y="9"/>
                    <a:pt x="1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102" name="Freeform 136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121513" y="5705158"/>
              <a:ext cx="241300" cy="246063"/>
            </a:xfrm>
            <a:custGeom>
              <a:avLst/>
              <a:gdLst>
                <a:gd name="T0" fmla="*/ 47 w 93"/>
                <a:gd name="T1" fmla="*/ 94 h 94"/>
                <a:gd name="T2" fmla="*/ 0 w 93"/>
                <a:gd name="T3" fmla="*/ 47 h 94"/>
                <a:gd name="T4" fmla="*/ 47 w 93"/>
                <a:gd name="T5" fmla="*/ 0 h 94"/>
                <a:gd name="T6" fmla="*/ 51 w 93"/>
                <a:gd name="T7" fmla="*/ 4 h 94"/>
                <a:gd name="T8" fmla="*/ 51 w 93"/>
                <a:gd name="T9" fmla="*/ 43 h 94"/>
                <a:gd name="T10" fmla="*/ 89 w 93"/>
                <a:gd name="T11" fmla="*/ 43 h 94"/>
                <a:gd name="T12" fmla="*/ 93 w 93"/>
                <a:gd name="T13" fmla="*/ 47 h 94"/>
                <a:gd name="T14" fmla="*/ 47 w 93"/>
                <a:gd name="T15" fmla="*/ 94 h 94"/>
                <a:gd name="T16" fmla="*/ 43 w 93"/>
                <a:gd name="T17" fmla="*/ 9 h 94"/>
                <a:gd name="T18" fmla="*/ 8 w 93"/>
                <a:gd name="T19" fmla="*/ 47 h 94"/>
                <a:gd name="T20" fmla="*/ 47 w 93"/>
                <a:gd name="T21" fmla="*/ 86 h 94"/>
                <a:gd name="T22" fmla="*/ 85 w 93"/>
                <a:gd name="T23" fmla="*/ 51 h 94"/>
                <a:gd name="T24" fmla="*/ 47 w 93"/>
                <a:gd name="T25" fmla="*/ 51 h 94"/>
                <a:gd name="T26" fmla="*/ 43 w 93"/>
                <a:gd name="T27" fmla="*/ 47 h 94"/>
                <a:gd name="T28" fmla="*/ 43 w 93"/>
                <a:gd name="T29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" h="94">
                  <a:moveTo>
                    <a:pt x="47" y="94"/>
                  </a:moveTo>
                  <a:cubicBezTo>
                    <a:pt x="21" y="94"/>
                    <a:pt x="0" y="73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49" y="0"/>
                    <a:pt x="51" y="2"/>
                    <a:pt x="51" y="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91" y="43"/>
                    <a:pt x="93" y="45"/>
                    <a:pt x="93" y="47"/>
                  </a:cubicBezTo>
                  <a:cubicBezTo>
                    <a:pt x="93" y="73"/>
                    <a:pt x="72" y="94"/>
                    <a:pt x="47" y="94"/>
                  </a:cubicBezTo>
                  <a:close/>
                  <a:moveTo>
                    <a:pt x="43" y="9"/>
                  </a:moveTo>
                  <a:cubicBezTo>
                    <a:pt x="23" y="11"/>
                    <a:pt x="8" y="27"/>
                    <a:pt x="8" y="47"/>
                  </a:cubicBezTo>
                  <a:cubicBezTo>
                    <a:pt x="8" y="68"/>
                    <a:pt x="25" y="86"/>
                    <a:pt x="47" y="86"/>
                  </a:cubicBezTo>
                  <a:cubicBezTo>
                    <a:pt x="66" y="86"/>
                    <a:pt x="83" y="70"/>
                    <a:pt x="85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4" y="51"/>
                    <a:pt x="43" y="49"/>
                    <a:pt x="43" y="47"/>
                  </a:cubicBezTo>
                  <a:lnTo>
                    <a:pt x="4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  <p:sp>
          <p:nvSpPr>
            <p:cNvPr id="103" name="Freeform 137"/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267563" y="5692458"/>
              <a:ext cx="111125" cy="112713"/>
            </a:xfrm>
            <a:custGeom>
              <a:avLst/>
              <a:gdLst>
                <a:gd name="T0" fmla="*/ 43 w 43"/>
                <a:gd name="T1" fmla="*/ 43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43">
                  <a:moveTo>
                    <a:pt x="43" y="43"/>
                  </a:moveTo>
                  <a:cubicBezTo>
                    <a:pt x="43" y="19"/>
                    <a:pt x="23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4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574" tIns="41287" rIns="82574" bIns="41287" numCol="1" anchor="t" anchorCtr="0" compatLnSpc="1">
              <a:prstTxWarp prst="textNoShape">
                <a:avLst/>
              </a:prstTxWarp>
            </a:bodyPr>
            <a:lstStyle/>
            <a:p>
              <a:endParaRPr lang="en-GB" sz="1625"/>
            </a:p>
          </p:txBody>
        </p:sp>
      </p:grpSp>
      <p:pic>
        <p:nvPicPr>
          <p:cNvPr id="124" name="Picture 12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93"/>
          <a:stretch>
            <a:fillRect/>
          </a:stretch>
        </p:blipFill>
        <p:spPr>
          <a:xfrm>
            <a:off x="8601438" y="6113322"/>
            <a:ext cx="307837" cy="221257"/>
          </a:xfrm>
          <a:prstGeom prst="rect">
            <a:avLst/>
          </a:prstGeom>
        </p:spPr>
      </p:pic>
      <p:sp>
        <p:nvSpPr>
          <p:cNvPr id="126" name="Content Placeholder 2__"/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331131" y="1370371"/>
            <a:ext cx="3509616" cy="109937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084" dirty="0"/>
              <a:t>….</a:t>
            </a:r>
          </a:p>
        </p:txBody>
      </p:sp>
      <p:sp>
        <p:nvSpPr>
          <p:cNvPr id="9" name="TextBox 8"/>
          <p:cNvSpPr txBox="1"/>
          <p:nvPr>
            <p:custDataLst>
              <p:tags r:id="rId21"/>
            </p:custDataLst>
          </p:nvPr>
        </p:nvSpPr>
        <p:spPr>
          <a:xfrm>
            <a:off x="240841" y="3556000"/>
            <a:ext cx="4466768" cy="2325668"/>
          </a:xfrm>
          <a:prstGeom prst="rect">
            <a:avLst/>
          </a:prstGeom>
          <a:solidFill>
            <a:scrgbClr r="0" g="0" b="0">
              <a:alpha val="0"/>
            </a:scrgb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825703" fontAlgn="auto">
              <a:lnSpc>
                <a:spcPct val="107000"/>
              </a:lnSpc>
              <a:spcBef>
                <a:spcPts val="451"/>
              </a:spcBef>
              <a:spcAft>
                <a:spcPts val="0"/>
              </a:spcAft>
            </a:pPr>
            <a:r>
              <a:rPr lang="en-US" sz="1625" kern="0" dirty="0">
                <a:solidFill>
                  <a:srgbClr val="000000"/>
                </a:solidFill>
              </a:rPr>
              <a:t>Team </a:t>
            </a:r>
            <a:r>
              <a:rPr lang="en-US" sz="1625" kern="0" dirty="0" err="1">
                <a:solidFill>
                  <a:srgbClr val="000000"/>
                </a:solidFill>
              </a:rPr>
              <a:t>Foto</a:t>
            </a:r>
            <a:endParaRPr lang="en-US" sz="1625" kern="0" dirty="0">
              <a:solidFill>
                <a:srgbClr val="000000"/>
              </a:solidFill>
            </a:endParaRPr>
          </a:p>
        </p:txBody>
      </p:sp>
      <p:sp>
        <p:nvSpPr>
          <p:cNvPr id="127" name="Content Placeholder 2___"/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227157" y="5995319"/>
            <a:ext cx="3717564" cy="513864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itchFamily="2" charset="0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1084" dirty="0" err="1"/>
              <a:t>Firstname</a:t>
            </a:r>
            <a:r>
              <a:rPr lang="en-US" sz="1084" dirty="0"/>
              <a:t> </a:t>
            </a:r>
            <a:r>
              <a:rPr lang="en-US" sz="1084" dirty="0" err="1"/>
              <a:t>lastname</a:t>
            </a:r>
            <a:r>
              <a:rPr lang="en-US" sz="1084" dirty="0"/>
              <a:t> of all team members</a:t>
            </a:r>
          </a:p>
        </p:txBody>
      </p:sp>
      <p:sp>
        <p:nvSpPr>
          <p:cNvPr id="13" name="Textfeld 12"/>
          <p:cNvSpPr txBox="1"/>
          <p:nvPr>
            <p:custDataLst>
              <p:tags r:id="rId23"/>
            </p:custDataLst>
          </p:nvPr>
        </p:nvSpPr>
        <p:spPr>
          <a:xfrm>
            <a:off x="6022958" y="259080"/>
            <a:ext cx="2421942" cy="7454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r" defTabSz="91440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kern="0" dirty="0" smtClean="0">
                <a:solidFill>
                  <a:srgbClr val="000000"/>
                </a:solidFill>
              </a:rPr>
              <a:t>#3 Building</a:t>
            </a:r>
            <a:endParaRPr kumimoji="0" lang="en-US" sz="3200" b="0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4" name="Grafik 1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94">
            <a:extLst>
              <a:ext uri="{BEBA8EAE-BF5A-486C-A8C5-ECC9F3942E4B}">
                <a14:imgProps xmlns:a14="http://schemas.microsoft.com/office/drawing/2010/main">
                  <a14:imgLayer r:embed="rId95">
                    <a14:imgEffect>
                      <a14:backgroundRemoval t="0" b="97351" l="0" r="9482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2404" y="6041232"/>
            <a:ext cx="276876" cy="36041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96">
            <a:clrChange>
              <a:clrFrom>
                <a:srgbClr val="E7E8E9"/>
              </a:clrFrom>
              <a:clrTo>
                <a:srgbClr val="E7E8E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0007" y="6038851"/>
            <a:ext cx="321253" cy="33091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97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8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504" y="61057"/>
            <a:ext cx="873476" cy="10828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43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LAYOUTLANGUAGE" val="1033"/>
  <p:tag name="CFG.LAYOUT" val="BOSCH2"/>
  <p:tag name="CFG.CUSTOMERVERSION" val="9"/>
  <p:tag name="ML_1" val="INST-BG_Sf11_INST"/>
  <p:tag name="ML_2" val="Bosch2.mcr"/>
  <p:tag name="ML_LAYOUT_RESOURCE" val="BOSCH2_16_9.mcr"/>
  <p:tag name="FIELD.DATE.CONTENT" val="2018-02-19"/>
  <p:tag name="FIELD.DATE.VALUE" val="2018-02-19"/>
  <p:tag name="FIELD.CONF.SUFFIX.CONTENT" val="\n | "/>
  <p:tag name="FIELD.CONF.COMBOINDEX" val="0"/>
  <p:tag name="FIELD.REM_ABL.SUFFIX.CONTENT" val="&#10;\n"/>
  <p:tag name="FIELD.COPY.CONTENT" val="© Bosch Software Innovations EOOD 2018. All rights reserved, also regarding any disposal, exploitation, reproduction, editing, distribution as well as in the event of applications for industrial property rights."/>
  <p:tag name="FIELD.COPY.VALUE" val="© Bosch Software Innovations EOOD 2018. All rights reserved, also regarding any disposal, exploitation, reproduction, editing, distribution as well as in the event of applications for industrial property rights."/>
  <p:tag name="FIELD.COPY.COMBOINDEX" val="0"/>
  <p:tag name="FIELD.BGROUP.CONTENT" val="Bosch Software Innovations GmbH"/>
  <p:tag name="FIELD.BGROUP.VALUE" val="Bosch Software Innovations GmbH | "/>
  <p:tag name="FIELD.BGROUP.SUFFIX.CONTENT" val=" | "/>
  <p:tag name="FIELD.BGROUP.COMBOINDEX" val="0"/>
  <p:tag name="FIELD.CHAPTER.CONTENT" val="Header of section"/>
  <p:tag name="FIELD.CHAPTER.VALUE" val="Header of section"/>
  <p:tag name="FIELD.DPT.CONTENT" val="INST-CSS/BSV-MS"/>
  <p:tag name="FIELD.DPT.VALUE" val="INST-CSS/BSV-MS | "/>
  <p:tag name="FIELD.DPT.SUFFIX.CONTENT" val=" | "/>
  <p:tag name="MIWBCLNT.HOMEURL" val="C:\Program Files (x86)\eForms\FB\portal_index.htm"/>
  <p:tag name="FIELDS.INITIALIZED" val="1"/>
  <p:tag name="FIELD.DATE.COMBOINDEX" val="-2"/>
  <p:tag name="FIELD.REM_ABL.COMBOINDEX" val="-2"/>
  <p:tag name="FIELD.CHAPTER.COMBOINDEX" val="-2"/>
  <p:tag name="FIELD.REM_ANL.COMBOINDEX" val="-2"/>
  <p:tag name="FIELD.DPT.COMBOINDEX" val="-2"/>
  <p:tag name="CONFIG" val="BOSCH2"/>
  <p:tag name="CFG.VERSION" val="0"/>
  <p:tag name="CFG.LAYOUTID" val="Bosch Layout 16:9 (new colored style)"/>
  <p:tag name="CFG.LAYOUTRES" val="BOSCH2_16_9"/>
  <p:tag name="MAPNAME" val="Map1"/>
  <p:tag name="LICENSEKEY" val="46504b9e-b1c9-48ed-967f-a36de42ae84b"/>
  <p:tag name="SLIDEMASTERMASTERNAME" val="Slide"/>
  <p:tag name="SLIDEMASTERSHAPESETGROUPCLASSNAME" val="ShapeSetGroup1"/>
  <p:tag name="SLIDEMASTERFONTSETGROUPCLASSNAME" val="FontSetGroup1"/>
  <p:tag name="SLIDEMASTERSTYLESETGROUPCLASSNAME" val="StyleSetGroup1"/>
  <p:tag name="SLIDEMASTERMODIFIED" val="1"/>
  <p:tag name="SLIDEMASTERCOLORSETGROUPCLASSNAME" val="ColorSetGroup6"/>
  <p:tag name="AGC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FONTSETGROUPCLASSNAME" val="FontSetGroup1"/>
  <p:tag name="SHAPECLASSNAME" val="FooterLine2OnSlides"/>
  <p:tag name="FONTCOLOR" val="Black"/>
  <p:tag name="FONTCOLOR2" val="LightGray"/>
  <p:tag name="FONTCOLOR3" val="LightGray"/>
  <p:tag name="COLORSETGROUPCLASSNAME" val="ColorSetGroup6"/>
  <p:tag name="SHAPECLASSPROTECTIONTYPE" val=" 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FONTSETGROUPCLASSNAME" val="FontSetGroup1"/>
  <p:tag name="SHAPECLASSNAME" val="PageNumberOnSlides"/>
  <p:tag name="COLORSETGROUPCLASSNAME" val="ColorSetGroup6"/>
  <p:tag name="SHAPECLASSPROTECTIONTYPE" val=" 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FONTSETGROUPCLASSNAME" val="FontSetGroup1"/>
  <p:tag name="SHAPECLASSNAME" val="Attachment"/>
  <p:tag name="COLORSETGROUPCLASSNAME" val="ColorSetGroup6"/>
  <p:tag name="SHAPECLASSPROTECTIONTYPE" val=" 3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FONTSETGROUPCLASSNAME" val="FontSetGroup1"/>
  <p:tag name="SHAPECLASSNAME" val="tNavbar"/>
  <p:tag name="COLORSETGROUPCLASSNAME" val="ColorSetGroup6"/>
  <p:tag name="SHAPECLASSPROTECTIONTYPE" val=" 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Black;-1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ETCLASSNAME" val="ColorSet1"/>
  <p:tag name="STYLENAME" val="Bodystyle"/>
  <p:tag name="MLI" val="1"/>
  <p:tag name="SHAPESETGROUPCLASSNAME" val="ShapeSetGroup1"/>
  <p:tag name="SHAPESETCLASSNAME" val="Object"/>
  <p:tag name="COLORSETGROUPCLASSNAME" val="ColorSetGroup6"/>
  <p:tag name="FONTSETGROUPCLASSNAME" val="FontSetGroup1"/>
  <p:tag name="SHAPECLASSNAME" val="ObjectFull"/>
  <p:tag name="SHAPECLASSPROTECTIONTYPE" val="0"/>
  <p:tag name="COLORS" val="-2;-2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6"/>
  <p:tag name="FONTSETGROUPCLASSNAME" val="FontSetGroup1"/>
  <p:tag name="SHAPECLASSFILE" val="Bosch-Supergraphic-Bottom-16-9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Disguised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Slide"/>
  <p:tag name="FONTSETGROUPCLASSNAME" val="FontSetGroup1"/>
  <p:tag name="SHAPECLASSNAME" val="HiddenSubtitle"/>
  <p:tag name="SHAPECLASSPROTECTIONTYPE" val="0"/>
  <p:tag name="COLORSETGROUPCLASSNAME" val="ColorSetGroup6"/>
  <p:tag name="ML_SENDTOBACK" val=" 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TitleSlide"/>
  <p:tag name="FONTSETGROUPCLASSNAME" val="FontSetGroup1"/>
  <p:tag name="SHAPECLASSNAME" val="TitleOnTitleSlides"/>
  <p:tag name="SHAPECLASSPROTECTIONTYPE" val="3"/>
  <p:tag name="COLORSETGROUPCLASSNAME" val="ColorSetGroup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INST-CSS/BSV-MS"/>
  <p:tag name="FIELD.DPT.VALUE" val="INST-CSS/BSV-MS | "/>
  <p:tag name="FIELDS.INITIALIZED" val="1"/>
  <p:tag name="ML_1" val="INST-BG_Sf11_INST"/>
  <p:tag name="ML_2" val="Bosch2.mcr"/>
  <p:tag name="ML_LAYOUT_RESOURCE" val="BOSCH2_16_9.mcr"/>
  <p:tag name="SHAPESETGROUPCLASSNAME" val="ShapeSetGroup1"/>
  <p:tag name="SHAPESETCLASSNAME" val="TitleOnly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COLORSETGROUPCLASSNAME" val="ColorSetGroup6"/>
  <p:tag name="TITLE 124_SHAPECLASSPROTECTIONTYPE" val="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FONTSETGROUPCLASSNAME" val="FontSetGroup1"/>
  <p:tag name="SHAPECLASSNAME" val="Chapterbox"/>
  <p:tag name="COLORSETGROUPCLASSNAME" val="ColorSetGroup6"/>
  <p:tag name="SHAPECLASSPROTECTIONTYPE" val=" 25"/>
  <p:tag name="COLORS" val="-2;-2;-2;-2;-3;-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SETCLASSNAME" val="FontSet1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FONTSETGROUPCLASSNAME" val="FontSetGroup1"/>
  <p:tag name="SHAPECLASSNAME" val="FooterLine1OnSlides"/>
  <p:tag name="FONT" val="Bold6"/>
  <p:tag name="FONT2" val="Reg6"/>
  <p:tag name="FONT3" val="Reg6"/>
  <p:tag name="FONTCOLOR" val="Red"/>
  <p:tag name="FONTCOLOR2" val="Black"/>
  <p:tag name="FONTCOLOR3" val="Black"/>
  <p:tag name="FONTCOLOR4" val="Black"/>
  <p:tag name="RUNS.FONT" val="4"/>
  <p:tag name="COLORSETGROUPCLASSNAME" val="ColorSetGroup6"/>
  <p:tag name="SHAPECLASSPROTECTIONTYPE" val=" 6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ct val="107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E6E424A2-CDFE-4FF3-B632-69E2B49B4471}" vid="{8DB00A46-DBD2-41A3-9952-545226F8B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A4 Paper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Bosch Office Sans</vt:lpstr>
      <vt:lpstr>Calibri</vt:lpstr>
      <vt:lpstr>Wingdings 3</vt:lpstr>
      <vt:lpstr>Bosch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Productname</dc:title>
  <dc:creator>Meisinger Franziska (INST-CSS/BSV-MS)</dc:creator>
  <cp:lastModifiedBy>Baranowski Christian Martin (INST-IOT/ESC)</cp:lastModifiedBy>
  <cp:revision>12</cp:revision>
  <cp:lastPrinted>2018-02-19T23:05:02Z</cp:lastPrinted>
  <dcterms:created xsi:type="dcterms:W3CDTF">2018-02-19T22:05:44Z</dcterms:created>
  <dcterms:modified xsi:type="dcterms:W3CDTF">2019-05-13T07:15:57Z</dcterms:modified>
</cp:coreProperties>
</file>