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t-BR"/>
              <a:t>Clique para editar o título mestre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3/28/2017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marvelapp.com/57h1fa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RenatoDias22/SpotglamAp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err="1"/>
              <a:t>SpotGlam</a:t>
            </a:r>
            <a:r>
              <a:rPr lang="pt-BR" dirty="0"/>
              <a:t> – App </a:t>
            </a:r>
          </a:p>
        </p:txBody>
      </p:sp>
      <p:sp>
        <p:nvSpPr>
          <p:cNvPr id="3" name="Subtítulo 2"/>
          <p:cNvSpPr>
            <a:spLocks noGrp="1"/>
          </p:cNvSpPr>
          <p:nvPr>
            <p:ph type="subTitle" idx="1"/>
          </p:nvPr>
        </p:nvSpPr>
        <p:spPr>
          <a:xfrm>
            <a:off x="5049949" y="6373708"/>
            <a:ext cx="6987645" cy="1388534"/>
          </a:xfrm>
        </p:spPr>
        <p:txBody>
          <a:bodyPr/>
          <a:lstStyle/>
          <a:p>
            <a:r>
              <a:rPr lang="pt-BR" dirty="0"/>
              <a:t>Professor: Bruno Lopes</a:t>
            </a:r>
          </a:p>
        </p:txBody>
      </p:sp>
      <p:pic>
        <p:nvPicPr>
          <p:cNvPr id="5" name="Imagem 4"/>
          <p:cNvPicPr>
            <a:picLocks noChangeAspect="1"/>
          </p:cNvPicPr>
          <p:nvPr/>
        </p:nvPicPr>
        <p:blipFill>
          <a:blip r:embed="rId2"/>
          <a:stretch>
            <a:fillRect/>
          </a:stretch>
        </p:blipFill>
        <p:spPr>
          <a:xfrm>
            <a:off x="5786962" y="-526520"/>
            <a:ext cx="2857500" cy="2143125"/>
          </a:xfrm>
          <a:prstGeom prst="rect">
            <a:avLst/>
          </a:prstGeom>
        </p:spPr>
      </p:pic>
      <p:sp>
        <p:nvSpPr>
          <p:cNvPr id="6" name="CaixaDeTexto 5"/>
          <p:cNvSpPr txBox="1"/>
          <p:nvPr/>
        </p:nvSpPr>
        <p:spPr>
          <a:xfrm>
            <a:off x="6283569" y="4367713"/>
            <a:ext cx="5908431" cy="923330"/>
          </a:xfrm>
          <a:prstGeom prst="rect">
            <a:avLst/>
          </a:prstGeom>
          <a:noFill/>
        </p:spPr>
        <p:txBody>
          <a:bodyPr wrap="square" rtlCol="0">
            <a:spAutoFit/>
          </a:bodyPr>
          <a:lstStyle/>
          <a:p>
            <a:r>
              <a:rPr lang="pt-BR" b="1" dirty="0"/>
              <a:t>Integrantes: </a:t>
            </a:r>
            <a:r>
              <a:rPr lang="pt-BR" dirty="0"/>
              <a:t>Victor Conde</a:t>
            </a:r>
          </a:p>
          <a:p>
            <a:r>
              <a:rPr lang="pt-BR" dirty="0"/>
              <a:t>		        Daniel Macêdo</a:t>
            </a:r>
          </a:p>
          <a:p>
            <a:r>
              <a:rPr lang="pt-BR" dirty="0"/>
              <a:t> 	                  Renato Dias</a:t>
            </a:r>
          </a:p>
        </p:txBody>
      </p:sp>
    </p:spTree>
    <p:extLst>
      <p:ext uri="{BB962C8B-B14F-4D97-AF65-F5344CB8AC3E}">
        <p14:creationId xmlns:p14="http://schemas.microsoft.com/office/powerpoint/2010/main" val="66950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485322" y="225287"/>
            <a:ext cx="5168484" cy="921762"/>
          </a:xfrm>
        </p:spPr>
        <p:txBody>
          <a:bodyPr>
            <a:normAutofit fontScale="90000"/>
          </a:bodyPr>
          <a:lstStyle/>
          <a:p>
            <a:r>
              <a:rPr lang="pt-BR" dirty="0"/>
              <a:t>Contextualização</a:t>
            </a:r>
          </a:p>
        </p:txBody>
      </p:sp>
      <p:sp>
        <p:nvSpPr>
          <p:cNvPr id="3" name="Subtítulo 2"/>
          <p:cNvSpPr>
            <a:spLocks noGrp="1"/>
          </p:cNvSpPr>
          <p:nvPr>
            <p:ph type="subTitle" idx="1"/>
          </p:nvPr>
        </p:nvSpPr>
        <p:spPr>
          <a:xfrm>
            <a:off x="3021495" y="1630016"/>
            <a:ext cx="8481527" cy="4651514"/>
          </a:xfrm>
        </p:spPr>
        <p:txBody>
          <a:bodyPr>
            <a:normAutofit/>
          </a:bodyPr>
          <a:lstStyle/>
          <a:p>
            <a:pPr algn="l"/>
            <a:r>
              <a:rPr lang="pt-BR" sz="3000" dirty="0" err="1"/>
              <a:t>Spotglam</a:t>
            </a:r>
            <a:r>
              <a:rPr lang="pt-BR" sz="3000" dirty="0"/>
              <a:t> será uma empresa que terá diversos “spots” (caixas com produtos) para serem vendidos em estabelecimentos parceiros. Os “spots” também serão pontos de troca, ou seja, haverá bastante demanda de pessoas querendo saber onde é o “spot” mais próximo e outras informações.</a:t>
            </a:r>
          </a:p>
        </p:txBody>
      </p:sp>
    </p:spTree>
    <p:extLst>
      <p:ext uri="{BB962C8B-B14F-4D97-AF65-F5344CB8AC3E}">
        <p14:creationId xmlns:p14="http://schemas.microsoft.com/office/powerpoint/2010/main" val="28576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16505" y="238539"/>
            <a:ext cx="8574622" cy="988024"/>
          </a:xfrm>
        </p:spPr>
        <p:txBody>
          <a:bodyPr>
            <a:normAutofit fontScale="90000"/>
          </a:bodyPr>
          <a:lstStyle/>
          <a:p>
            <a:r>
              <a:rPr lang="pt-BR"/>
              <a:t>Contextualização</a:t>
            </a:r>
            <a:endParaRPr lang="pt-BR" dirty="0"/>
          </a:p>
        </p:txBody>
      </p:sp>
      <p:pic>
        <p:nvPicPr>
          <p:cNvPr id="5" name="Imagem 4"/>
          <p:cNvPicPr>
            <a:picLocks noChangeAspect="1"/>
          </p:cNvPicPr>
          <p:nvPr/>
        </p:nvPicPr>
        <p:blipFill>
          <a:blip r:embed="rId2"/>
          <a:stretch>
            <a:fillRect/>
          </a:stretch>
        </p:blipFill>
        <p:spPr>
          <a:xfrm>
            <a:off x="3073676" y="1842051"/>
            <a:ext cx="3592996" cy="4790661"/>
          </a:xfrm>
          <a:prstGeom prst="rect">
            <a:avLst/>
          </a:prstGeom>
        </p:spPr>
      </p:pic>
      <p:pic>
        <p:nvPicPr>
          <p:cNvPr id="7" name="Imagem 6"/>
          <p:cNvPicPr>
            <a:picLocks noChangeAspect="1"/>
          </p:cNvPicPr>
          <p:nvPr/>
        </p:nvPicPr>
        <p:blipFill>
          <a:blip r:embed="rId3"/>
          <a:stretch>
            <a:fillRect/>
          </a:stretch>
        </p:blipFill>
        <p:spPr>
          <a:xfrm>
            <a:off x="7117245" y="1842050"/>
            <a:ext cx="3592995" cy="4790661"/>
          </a:xfrm>
          <a:prstGeom prst="rect">
            <a:avLst/>
          </a:prstGeom>
        </p:spPr>
      </p:pic>
    </p:spTree>
    <p:extLst>
      <p:ext uri="{BB962C8B-B14F-4D97-AF65-F5344CB8AC3E}">
        <p14:creationId xmlns:p14="http://schemas.microsoft.com/office/powerpoint/2010/main" val="277492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068416" y="132522"/>
            <a:ext cx="4373353" cy="974771"/>
          </a:xfrm>
        </p:spPr>
        <p:txBody>
          <a:bodyPr>
            <a:normAutofit fontScale="90000"/>
          </a:bodyPr>
          <a:lstStyle/>
          <a:p>
            <a:r>
              <a:rPr lang="pt-BR" dirty="0"/>
              <a:t>Apresentação</a:t>
            </a:r>
          </a:p>
        </p:txBody>
      </p:sp>
      <p:sp>
        <p:nvSpPr>
          <p:cNvPr id="3" name="Subtítulo 2"/>
          <p:cNvSpPr>
            <a:spLocks noGrp="1"/>
          </p:cNvSpPr>
          <p:nvPr>
            <p:ph type="subTitle" idx="1"/>
          </p:nvPr>
        </p:nvSpPr>
        <p:spPr>
          <a:xfrm>
            <a:off x="2954840" y="1680850"/>
            <a:ext cx="8773470" cy="4088264"/>
          </a:xfrm>
        </p:spPr>
        <p:txBody>
          <a:bodyPr>
            <a:normAutofit/>
          </a:bodyPr>
          <a:lstStyle/>
          <a:p>
            <a:pPr algn="l"/>
            <a:r>
              <a:rPr lang="pt-BR" sz="3000" dirty="0"/>
              <a:t>Então surgiu a necessidade de criarmos um APP que possibilitasse o usuário além de buscar os “spots” mais próximos, traçar rotas, ver quais tipos de produtos tem no spot selecionado (modelos), informações de contato do estabelecimento comercial que tem o “spot”, acompanhar as promoções relâmpagos e novidades da empresa.</a:t>
            </a:r>
          </a:p>
        </p:txBody>
      </p:sp>
    </p:spTree>
    <p:extLst>
      <p:ext uri="{BB962C8B-B14F-4D97-AF65-F5344CB8AC3E}">
        <p14:creationId xmlns:p14="http://schemas.microsoft.com/office/powerpoint/2010/main" val="422021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Navegacional e Protótipos</a:t>
            </a:r>
          </a:p>
        </p:txBody>
      </p:sp>
      <p:sp>
        <p:nvSpPr>
          <p:cNvPr id="3" name="Espaço Reservado para Conteúdo 2"/>
          <p:cNvSpPr>
            <a:spLocks noGrp="1"/>
          </p:cNvSpPr>
          <p:nvPr>
            <p:ph idx="1"/>
          </p:nvPr>
        </p:nvSpPr>
        <p:spPr>
          <a:xfrm>
            <a:off x="2425214" y="2242929"/>
            <a:ext cx="10018713" cy="3124201"/>
          </a:xfrm>
        </p:spPr>
        <p:txBody>
          <a:bodyPr>
            <a:normAutofit/>
          </a:bodyPr>
          <a:lstStyle/>
          <a:p>
            <a:r>
              <a:rPr lang="pt-BR" sz="3600" dirty="0">
                <a:hlinkClick r:id="rId2"/>
              </a:rPr>
              <a:t>https://marvelapp.com/57h1fa1</a:t>
            </a:r>
            <a:endParaRPr lang="pt-BR" sz="3600" dirty="0"/>
          </a:p>
        </p:txBody>
      </p:sp>
    </p:spTree>
    <p:extLst>
      <p:ext uri="{BB962C8B-B14F-4D97-AF65-F5344CB8AC3E}">
        <p14:creationId xmlns:p14="http://schemas.microsoft.com/office/powerpoint/2010/main" val="119255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Github</a:t>
            </a:r>
            <a:r>
              <a:rPr lang="pt-BR" dirty="0"/>
              <a:t> do Projeto</a:t>
            </a:r>
          </a:p>
        </p:txBody>
      </p:sp>
      <p:sp>
        <p:nvSpPr>
          <p:cNvPr id="3" name="Espaço Reservado para Conteúdo 2"/>
          <p:cNvSpPr>
            <a:spLocks noGrp="1"/>
          </p:cNvSpPr>
          <p:nvPr>
            <p:ph idx="1"/>
          </p:nvPr>
        </p:nvSpPr>
        <p:spPr/>
        <p:txBody>
          <a:bodyPr>
            <a:normAutofit/>
          </a:bodyPr>
          <a:lstStyle/>
          <a:p>
            <a:r>
              <a:rPr lang="pt-BR" sz="3200" dirty="0">
                <a:hlinkClick r:id="rId2"/>
              </a:rPr>
              <a:t>https://github.com/RenatoDias22/SpotglamApp</a:t>
            </a:r>
            <a:endParaRPr lang="pt-BR" sz="3200" dirty="0"/>
          </a:p>
        </p:txBody>
      </p:sp>
    </p:spTree>
    <p:extLst>
      <p:ext uri="{BB962C8B-B14F-4D97-AF65-F5344CB8AC3E}">
        <p14:creationId xmlns:p14="http://schemas.microsoft.com/office/powerpoint/2010/main" val="2112093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259</TotalTime>
  <Words>149</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6</vt:i4>
      </vt:variant>
    </vt:vector>
  </HeadingPairs>
  <TitlesOfParts>
    <vt:vector size="9" baseType="lpstr">
      <vt:lpstr>Arial</vt:lpstr>
      <vt:lpstr>Corbel</vt:lpstr>
      <vt:lpstr>Paralaxe</vt:lpstr>
      <vt:lpstr>SpotGlam – App </vt:lpstr>
      <vt:lpstr>Contextualização</vt:lpstr>
      <vt:lpstr>Contextualização</vt:lpstr>
      <vt:lpstr>Apresentação</vt:lpstr>
      <vt:lpstr>Modelo Navegacional e Protótipos</vt:lpstr>
      <vt:lpstr>Github do Projeto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Spotglam – App</dc:title>
  <dc:creator>Daniel Macêdo</dc:creator>
  <cp:lastModifiedBy>Daniel Macêdo</cp:lastModifiedBy>
  <cp:revision>8</cp:revision>
  <dcterms:created xsi:type="dcterms:W3CDTF">2017-03-19T16:34:59Z</dcterms:created>
  <dcterms:modified xsi:type="dcterms:W3CDTF">2017-03-28T14:41:56Z</dcterms:modified>
</cp:coreProperties>
</file>