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6291-72E2-4A60-AA90-53A2D1CEDAA1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326-0454-4612-AECE-81B5A9B7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70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6291-72E2-4A60-AA90-53A2D1CEDAA1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326-0454-4612-AECE-81B5A9B7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99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6291-72E2-4A60-AA90-53A2D1CEDAA1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326-0454-4612-AECE-81B5A9B7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97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6291-72E2-4A60-AA90-53A2D1CEDAA1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326-0454-4612-AECE-81B5A9B7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4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6291-72E2-4A60-AA90-53A2D1CEDAA1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326-0454-4612-AECE-81B5A9B7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5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6291-72E2-4A60-AA90-53A2D1CEDAA1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326-0454-4612-AECE-81B5A9B7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2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6291-72E2-4A60-AA90-53A2D1CEDAA1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326-0454-4612-AECE-81B5A9B7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51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6291-72E2-4A60-AA90-53A2D1CEDAA1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326-0454-4612-AECE-81B5A9B7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1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6291-72E2-4A60-AA90-53A2D1CEDAA1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326-0454-4612-AECE-81B5A9B7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13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6291-72E2-4A60-AA90-53A2D1CEDAA1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326-0454-4612-AECE-81B5A9B7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2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6291-72E2-4A60-AA90-53A2D1CEDAA1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326-0454-4612-AECE-81B5A9B7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82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76291-72E2-4A60-AA90-53A2D1CEDAA1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41326-0454-4612-AECE-81B5A9B7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61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Atividades Programação Mobile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Renato Enrique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78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 mal projetadas para tela pequena: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753" y="2521925"/>
            <a:ext cx="4991100" cy="3429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396" y="2521925"/>
            <a:ext cx="38004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6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 mal projetadas para orientação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5875" y="2248694"/>
            <a:ext cx="20002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4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Realizar interações com outros dispositivos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6212" y="2405856"/>
            <a:ext cx="42195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6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Interações com outros </a:t>
            </a:r>
            <a:r>
              <a:rPr lang="pt-BR" dirty="0" err="1" smtClean="0"/>
              <a:t>app’s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342" y="1524433"/>
            <a:ext cx="287760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7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armazenamento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Armazenamento interno</a:t>
            </a:r>
          </a:p>
          <a:p>
            <a:r>
              <a:rPr lang="pt-BR" dirty="0" smtClean="0"/>
              <a:t>Armazenamento externo</a:t>
            </a:r>
          </a:p>
          <a:p>
            <a:r>
              <a:rPr lang="pt-BR" dirty="0" smtClean="0"/>
              <a:t>Banco de dados local </a:t>
            </a:r>
            <a:r>
              <a:rPr lang="pt-BR" dirty="0" err="1" smtClean="0"/>
              <a:t>SQLite</a:t>
            </a:r>
            <a:endParaRPr lang="pt-BR" dirty="0" smtClean="0"/>
          </a:p>
          <a:p>
            <a:r>
              <a:rPr lang="pt-BR" dirty="0" smtClean="0"/>
              <a:t>Armazenamento de Pares de Chave-Valor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68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Evitar problemas nos </a:t>
            </a:r>
            <a:r>
              <a:rPr lang="pt-BR" dirty="0" err="1" smtClean="0"/>
              <a:t>app’s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Consumo de energia: Localização em </a:t>
            </a:r>
            <a:r>
              <a:rPr lang="pt-BR" dirty="0" err="1" smtClean="0"/>
              <a:t>tempo-real</a:t>
            </a:r>
            <a:r>
              <a:rPr lang="pt-BR" dirty="0" smtClean="0"/>
              <a:t>, </a:t>
            </a:r>
            <a:r>
              <a:rPr lang="pt-BR" dirty="0" err="1" smtClean="0"/>
              <a:t>bluetooth</a:t>
            </a:r>
            <a:endParaRPr lang="pt-BR" dirty="0"/>
          </a:p>
          <a:p>
            <a:r>
              <a:rPr lang="pt-BR" dirty="0" smtClean="0"/>
              <a:t>Consumo de memória: Funções em excesso, redimensionar imagens</a:t>
            </a:r>
          </a:p>
          <a:p>
            <a:r>
              <a:rPr lang="pt-BR" dirty="0" smtClean="0"/>
              <a:t>Alto consumo de internet: Alto volume de dados, download de arquivos grandes</a:t>
            </a:r>
          </a:p>
          <a:p>
            <a:r>
              <a:rPr lang="pt-BR" dirty="0" smtClean="0"/>
              <a:t>Problemas de </a:t>
            </a:r>
            <a:r>
              <a:rPr lang="pt-BR" dirty="0" err="1" smtClean="0"/>
              <a:t>conectivadade</a:t>
            </a:r>
            <a:r>
              <a:rPr lang="pt-BR" dirty="0" smtClean="0"/>
              <a:t>: </a:t>
            </a:r>
            <a:r>
              <a:rPr lang="pt-BR" dirty="0" err="1" smtClean="0"/>
              <a:t>Infraestutura</a:t>
            </a:r>
            <a:r>
              <a:rPr lang="pt-BR" dirty="0" smtClean="0"/>
              <a:t> interna, pontos de rede, rede </a:t>
            </a:r>
            <a:r>
              <a:rPr lang="pt-BR" smtClean="0"/>
              <a:t>bem elaborada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15633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9E3B0B69959648953DDB6F879B9B5B" ma:contentTypeVersion="2" ma:contentTypeDescription="Crie um novo documento." ma:contentTypeScope="" ma:versionID="835829db2536f42c4cfcfeadb873fc18">
  <xsd:schema xmlns:xsd="http://www.w3.org/2001/XMLSchema" xmlns:xs="http://www.w3.org/2001/XMLSchema" xmlns:p="http://schemas.microsoft.com/office/2006/metadata/properties" xmlns:ns2="9d2e6707-71cf-4899-bbed-be3e233ebd4f" targetNamespace="http://schemas.microsoft.com/office/2006/metadata/properties" ma:root="true" ma:fieldsID="4970a83095dde78ae8ef7a400390016f" ns2:_="">
    <xsd:import namespace="9d2e6707-71cf-4899-bbed-be3e233ebd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e6707-71cf-4899-bbed-be3e233ebd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36B1AD-E2A6-45D3-A540-8C8743BE5960}"/>
</file>

<file path=customXml/itemProps2.xml><?xml version="1.0" encoding="utf-8"?>
<ds:datastoreItem xmlns:ds="http://schemas.openxmlformats.org/officeDocument/2006/customXml" ds:itemID="{5CA7313D-D4F4-4AE7-AB3B-E21AE8EFE36A}"/>
</file>

<file path=customXml/itemProps3.xml><?xml version="1.0" encoding="utf-8"?>
<ds:datastoreItem xmlns:ds="http://schemas.openxmlformats.org/officeDocument/2006/customXml" ds:itemID="{C995CDCB-2F2C-4873-B4C7-A66F66DA146E}"/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96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Atividades Programação Mobile</vt:lpstr>
      <vt:lpstr>Interfaces mal projetadas para tela pequena:</vt:lpstr>
      <vt:lpstr>Interfaces mal projetadas para orientação</vt:lpstr>
      <vt:lpstr>Realizar interações com outros dispositivos</vt:lpstr>
      <vt:lpstr>Interações com outros app’s</vt:lpstr>
      <vt:lpstr>Tipos de armazenamento de dados</vt:lpstr>
      <vt:lpstr>Evitar problemas nos app’s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Atividades Programação Mobile</dc:title>
  <dc:creator>RENATO ENRIQUE MELLO SILVA</dc:creator>
  <cp:lastModifiedBy>RENATO ENRIQUE MELLO SILVA</cp:lastModifiedBy>
  <cp:revision>2</cp:revision>
  <dcterms:created xsi:type="dcterms:W3CDTF">2023-03-04T01:17:56Z</dcterms:created>
  <dcterms:modified xsi:type="dcterms:W3CDTF">2023-03-04T01:33:15Z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0x010100099E3B0B69959648953DDB6F879B9B5B</vt:lpwstr>
  </property>
</Properties>
</file>