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6"/>
  </p:notesMasterIdLst>
  <p:sldIdLst>
    <p:sldId id="260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nato Esposito" initials="RE" lastIdx="1" clrIdx="0">
    <p:extLst>
      <p:ext uri="{19B8F6BF-5375-455C-9EA6-DF929625EA0E}">
        <p15:presenceInfo xmlns:p15="http://schemas.microsoft.com/office/powerpoint/2012/main" userId="S::renato.esposito001@studenti.uniparthenope.it::f49f7d7e-d43e-46e6-a469-a2f90735792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554B3D-C109-7203-2473-A860927E2B1A}" v="49" dt="2024-06-06T08:55:46.2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08" autoAdjust="0"/>
    <p:restoredTop sz="86385"/>
  </p:normalViewPr>
  <p:slideViewPr>
    <p:cSldViewPr snapToGrid="0">
      <p:cViewPr varScale="1">
        <p:scale>
          <a:sx n="92" d="100"/>
          <a:sy n="92" d="100"/>
        </p:scale>
        <p:origin x="1104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992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ato Esposito" userId="f49f7d7e-d43e-46e6-a469-a2f907357920" providerId="ADAL" clId="{28599E65-6B5C-C94C-B50E-F34A306065EA}"/>
    <pc:docChg chg="undo redo custSel addSld delSld modSld">
      <pc:chgData name="Renato Esposito" userId="f49f7d7e-d43e-46e6-a469-a2f907357920" providerId="ADAL" clId="{28599E65-6B5C-C94C-B50E-F34A306065EA}" dt="2024-06-07T08:24:53.606" v="521" actId="20577"/>
      <pc:docMkLst>
        <pc:docMk/>
      </pc:docMkLst>
      <pc:sldChg chg="modSp mod">
        <pc:chgData name="Renato Esposito" userId="f49f7d7e-d43e-46e6-a469-a2f907357920" providerId="ADAL" clId="{28599E65-6B5C-C94C-B50E-F34A306065EA}" dt="2024-06-03T10:05:51.251" v="37" actId="20577"/>
        <pc:sldMkLst>
          <pc:docMk/>
          <pc:sldMk cId="1504025931" sldId="260"/>
        </pc:sldMkLst>
        <pc:spChg chg="mod">
          <ac:chgData name="Renato Esposito" userId="f49f7d7e-d43e-46e6-a469-a2f907357920" providerId="ADAL" clId="{28599E65-6B5C-C94C-B50E-F34A306065EA}" dt="2024-06-03T10:05:51.251" v="37" actId="20577"/>
          <ac:spMkLst>
            <pc:docMk/>
            <pc:sldMk cId="1504025931" sldId="260"/>
            <ac:spMk id="3" creationId="{6D86FDB1-1F48-FF2B-E07A-D707A9CC7406}"/>
          </ac:spMkLst>
        </pc:spChg>
        <pc:spChg chg="mod">
          <ac:chgData name="Renato Esposito" userId="f49f7d7e-d43e-46e6-a469-a2f907357920" providerId="ADAL" clId="{28599E65-6B5C-C94C-B50E-F34A306065EA}" dt="2024-06-03T10:05:06.610" v="15" actId="2711"/>
          <ac:spMkLst>
            <pc:docMk/>
            <pc:sldMk cId="1504025931" sldId="260"/>
            <ac:spMk id="13" creationId="{9290AA5E-7928-303E-37A0-B9743387F2F8}"/>
          </ac:spMkLst>
        </pc:spChg>
      </pc:sldChg>
      <pc:sldChg chg="del">
        <pc:chgData name="Renato Esposito" userId="f49f7d7e-d43e-46e6-a469-a2f907357920" providerId="ADAL" clId="{28599E65-6B5C-C94C-B50E-F34A306065EA}" dt="2024-06-03T10:07:59.024" v="40" actId="2696"/>
        <pc:sldMkLst>
          <pc:docMk/>
          <pc:sldMk cId="685377142" sldId="261"/>
        </pc:sldMkLst>
      </pc:sldChg>
      <pc:sldChg chg="modSp new mod">
        <pc:chgData name="Renato Esposito" userId="f49f7d7e-d43e-46e6-a469-a2f907357920" providerId="ADAL" clId="{28599E65-6B5C-C94C-B50E-F34A306065EA}" dt="2024-06-03T12:36:20.251" v="421" actId="20577"/>
        <pc:sldMkLst>
          <pc:docMk/>
          <pc:sldMk cId="2620643470" sldId="261"/>
        </pc:sldMkLst>
        <pc:spChg chg="mod">
          <ac:chgData name="Renato Esposito" userId="f49f7d7e-d43e-46e6-a469-a2f907357920" providerId="ADAL" clId="{28599E65-6B5C-C94C-B50E-F34A306065EA}" dt="2024-06-03T10:22:10.808" v="78" actId="27636"/>
          <ac:spMkLst>
            <pc:docMk/>
            <pc:sldMk cId="2620643470" sldId="261"/>
            <ac:spMk id="2" creationId="{753B7F6C-8F92-F76D-BD54-DA4C932B3982}"/>
          </ac:spMkLst>
        </pc:spChg>
        <pc:spChg chg="mod">
          <ac:chgData name="Renato Esposito" userId="f49f7d7e-d43e-46e6-a469-a2f907357920" providerId="ADAL" clId="{28599E65-6B5C-C94C-B50E-F34A306065EA}" dt="2024-06-03T12:36:20.251" v="421" actId="20577"/>
          <ac:spMkLst>
            <pc:docMk/>
            <pc:sldMk cId="2620643470" sldId="261"/>
            <ac:spMk id="3" creationId="{CA7E9AE1-4C98-2805-C76E-EC14E94AD61C}"/>
          </ac:spMkLst>
        </pc:spChg>
      </pc:sldChg>
      <pc:sldChg chg="del">
        <pc:chgData name="Renato Esposito" userId="f49f7d7e-d43e-46e6-a469-a2f907357920" providerId="ADAL" clId="{28599E65-6B5C-C94C-B50E-F34A306065EA}" dt="2024-06-03T10:07:59.193" v="41" actId="2696"/>
        <pc:sldMkLst>
          <pc:docMk/>
          <pc:sldMk cId="2623745797" sldId="262"/>
        </pc:sldMkLst>
      </pc:sldChg>
      <pc:sldChg chg="modSp new mod">
        <pc:chgData name="Renato Esposito" userId="f49f7d7e-d43e-46e6-a469-a2f907357920" providerId="ADAL" clId="{28599E65-6B5C-C94C-B50E-F34A306065EA}" dt="2024-06-07T08:24:53.606" v="521" actId="20577"/>
        <pc:sldMkLst>
          <pc:docMk/>
          <pc:sldMk cId="3190521605" sldId="262"/>
        </pc:sldMkLst>
        <pc:spChg chg="mod">
          <ac:chgData name="Renato Esposito" userId="f49f7d7e-d43e-46e6-a469-a2f907357920" providerId="ADAL" clId="{28599E65-6B5C-C94C-B50E-F34A306065EA}" dt="2024-06-03T10:28:53.514" v="90" actId="122"/>
          <ac:spMkLst>
            <pc:docMk/>
            <pc:sldMk cId="3190521605" sldId="262"/>
            <ac:spMk id="2" creationId="{3F6C2E89-3496-147A-BB29-303DB928A45F}"/>
          </ac:spMkLst>
        </pc:spChg>
        <pc:spChg chg="mod">
          <ac:chgData name="Renato Esposito" userId="f49f7d7e-d43e-46e6-a469-a2f907357920" providerId="ADAL" clId="{28599E65-6B5C-C94C-B50E-F34A306065EA}" dt="2024-06-07T08:24:53.606" v="521" actId="20577"/>
          <ac:spMkLst>
            <pc:docMk/>
            <pc:sldMk cId="3190521605" sldId="262"/>
            <ac:spMk id="3" creationId="{80E71D48-1F79-C419-935C-DBA57A339095}"/>
          </ac:spMkLst>
        </pc:spChg>
      </pc:sldChg>
      <pc:sldChg chg="modSp new mod">
        <pc:chgData name="Renato Esposito" userId="f49f7d7e-d43e-46e6-a469-a2f907357920" providerId="ADAL" clId="{28599E65-6B5C-C94C-B50E-F34A306065EA}" dt="2024-06-03T12:49:11.077" v="516" actId="207"/>
        <pc:sldMkLst>
          <pc:docMk/>
          <pc:sldMk cId="1496482789" sldId="263"/>
        </pc:sldMkLst>
        <pc:spChg chg="mod">
          <ac:chgData name="Renato Esposito" userId="f49f7d7e-d43e-46e6-a469-a2f907357920" providerId="ADAL" clId="{28599E65-6B5C-C94C-B50E-F34A306065EA}" dt="2024-06-03T12:37:43.556" v="436" actId="403"/>
          <ac:spMkLst>
            <pc:docMk/>
            <pc:sldMk cId="1496482789" sldId="263"/>
            <ac:spMk id="2" creationId="{8EE38F0A-04EA-7D50-D6F2-67FF272FFE33}"/>
          </ac:spMkLst>
        </pc:spChg>
        <pc:spChg chg="mod">
          <ac:chgData name="Renato Esposito" userId="f49f7d7e-d43e-46e6-a469-a2f907357920" providerId="ADAL" clId="{28599E65-6B5C-C94C-B50E-F34A306065EA}" dt="2024-06-03T12:49:11.077" v="516" actId="207"/>
          <ac:spMkLst>
            <pc:docMk/>
            <pc:sldMk cId="1496482789" sldId="263"/>
            <ac:spMk id="3" creationId="{182FB083-7C5D-8FAC-13B7-60973397C991}"/>
          </ac:spMkLst>
        </pc:spChg>
      </pc:sldChg>
      <pc:sldChg chg="del">
        <pc:chgData name="Renato Esposito" userId="f49f7d7e-d43e-46e6-a469-a2f907357920" providerId="ADAL" clId="{28599E65-6B5C-C94C-B50E-F34A306065EA}" dt="2024-06-03T10:07:59.362" v="42" actId="2696"/>
        <pc:sldMkLst>
          <pc:docMk/>
          <pc:sldMk cId="2167877525" sldId="264"/>
        </pc:sldMkLst>
      </pc:sldChg>
      <pc:sldChg chg="del">
        <pc:chgData name="Renato Esposito" userId="f49f7d7e-d43e-46e6-a469-a2f907357920" providerId="ADAL" clId="{28599E65-6B5C-C94C-B50E-F34A306065EA}" dt="2024-06-03T10:07:59.508" v="43" actId="2696"/>
        <pc:sldMkLst>
          <pc:docMk/>
          <pc:sldMk cId="461325491" sldId="265"/>
        </pc:sldMkLst>
      </pc:sldChg>
      <pc:sldChg chg="del">
        <pc:chgData name="Renato Esposito" userId="f49f7d7e-d43e-46e6-a469-a2f907357920" providerId="ADAL" clId="{28599E65-6B5C-C94C-B50E-F34A306065EA}" dt="2024-06-03T10:07:59.674" v="44" actId="2696"/>
        <pc:sldMkLst>
          <pc:docMk/>
          <pc:sldMk cId="1396740647" sldId="266"/>
        </pc:sldMkLst>
      </pc:sldChg>
      <pc:sldChg chg="del">
        <pc:chgData name="Renato Esposito" userId="f49f7d7e-d43e-46e6-a469-a2f907357920" providerId="ADAL" clId="{28599E65-6B5C-C94C-B50E-F34A306065EA}" dt="2024-06-03T10:07:59.822" v="45" actId="2696"/>
        <pc:sldMkLst>
          <pc:docMk/>
          <pc:sldMk cId="3385366867" sldId="267"/>
        </pc:sldMkLst>
      </pc:sldChg>
      <pc:sldChg chg="del">
        <pc:chgData name="Renato Esposito" userId="f49f7d7e-d43e-46e6-a469-a2f907357920" providerId="ADAL" clId="{28599E65-6B5C-C94C-B50E-F34A306065EA}" dt="2024-06-03T10:07:59.990" v="46" actId="2696"/>
        <pc:sldMkLst>
          <pc:docMk/>
          <pc:sldMk cId="3017794365" sldId="269"/>
        </pc:sldMkLst>
      </pc:sldChg>
      <pc:sldChg chg="del">
        <pc:chgData name="Renato Esposito" userId="f49f7d7e-d43e-46e6-a469-a2f907357920" providerId="ADAL" clId="{28599E65-6B5C-C94C-B50E-F34A306065EA}" dt="2024-06-03T10:08:00.157" v="47" actId="2696"/>
        <pc:sldMkLst>
          <pc:docMk/>
          <pc:sldMk cId="1002198208" sldId="270"/>
        </pc:sldMkLst>
      </pc:sldChg>
      <pc:sldChg chg="del">
        <pc:chgData name="Renato Esposito" userId="f49f7d7e-d43e-46e6-a469-a2f907357920" providerId="ADAL" clId="{28599E65-6B5C-C94C-B50E-F34A306065EA}" dt="2024-06-03T10:08:00.377" v="48" actId="2696"/>
        <pc:sldMkLst>
          <pc:docMk/>
          <pc:sldMk cId="2958615575" sldId="271"/>
        </pc:sldMkLst>
      </pc:sldChg>
      <pc:sldChg chg="del">
        <pc:chgData name="Renato Esposito" userId="f49f7d7e-d43e-46e6-a469-a2f907357920" providerId="ADAL" clId="{28599E65-6B5C-C94C-B50E-F34A306065EA}" dt="2024-06-03T10:08:00.748" v="49" actId="2696"/>
        <pc:sldMkLst>
          <pc:docMk/>
          <pc:sldMk cId="602009420" sldId="272"/>
        </pc:sldMkLst>
      </pc:sldChg>
      <pc:sldChg chg="del">
        <pc:chgData name="Renato Esposito" userId="f49f7d7e-d43e-46e6-a469-a2f907357920" providerId="ADAL" clId="{28599E65-6B5C-C94C-B50E-F34A306065EA}" dt="2024-06-03T10:08:01.145" v="50" actId="2696"/>
        <pc:sldMkLst>
          <pc:docMk/>
          <pc:sldMk cId="3080338275" sldId="273"/>
        </pc:sldMkLst>
      </pc:sldChg>
      <pc:sldChg chg="del">
        <pc:chgData name="Renato Esposito" userId="f49f7d7e-d43e-46e6-a469-a2f907357920" providerId="ADAL" clId="{28599E65-6B5C-C94C-B50E-F34A306065EA}" dt="2024-06-03T10:08:01.335" v="51" actId="2696"/>
        <pc:sldMkLst>
          <pc:docMk/>
          <pc:sldMk cId="3342202948" sldId="274"/>
        </pc:sldMkLst>
      </pc:sldChg>
      <pc:sldChg chg="del">
        <pc:chgData name="Renato Esposito" userId="f49f7d7e-d43e-46e6-a469-a2f907357920" providerId="ADAL" clId="{28599E65-6B5C-C94C-B50E-F34A306065EA}" dt="2024-06-03T10:08:01.771" v="52" actId="2696"/>
        <pc:sldMkLst>
          <pc:docMk/>
          <pc:sldMk cId="2758610714" sldId="275"/>
        </pc:sldMkLst>
      </pc:sldChg>
      <pc:sldChg chg="new del">
        <pc:chgData name="Renato Esposito" userId="f49f7d7e-d43e-46e6-a469-a2f907357920" providerId="ADAL" clId="{28599E65-6B5C-C94C-B50E-F34A306065EA}" dt="2024-06-03T10:07:58.584" v="39" actId="2696"/>
        <pc:sldMkLst>
          <pc:docMk/>
          <pc:sldMk cId="2654018235" sldId="276"/>
        </pc:sldMkLst>
      </pc:sldChg>
    </pc:docChg>
  </pc:docChgLst>
  <pc:docChgLst>
    <pc:chgData name="Renato Esposito" userId="f49f7d7e-d43e-46e6-a469-a2f907357920" providerId="ADAL" clId="{DE2828DC-D629-514B-B226-21371CEC7660}"/>
    <pc:docChg chg="undo redo custSel addSld delSld modSld sldOrd">
      <pc:chgData name="Renato Esposito" userId="f49f7d7e-d43e-46e6-a469-a2f907357920" providerId="ADAL" clId="{DE2828DC-D629-514B-B226-21371CEC7660}" dt="2024-05-14T14:52:50.656" v="3207" actId="1036"/>
      <pc:docMkLst>
        <pc:docMk/>
      </pc:docMkLst>
      <pc:sldChg chg="modSp mod">
        <pc:chgData name="Renato Esposito" userId="f49f7d7e-d43e-46e6-a469-a2f907357920" providerId="ADAL" clId="{DE2828DC-D629-514B-B226-21371CEC7660}" dt="2024-05-10T10:19:50.241" v="165" actId="20577"/>
        <pc:sldMkLst>
          <pc:docMk/>
          <pc:sldMk cId="1504025931" sldId="260"/>
        </pc:sldMkLst>
        <pc:spChg chg="mod">
          <ac:chgData name="Renato Esposito" userId="f49f7d7e-d43e-46e6-a469-a2f907357920" providerId="ADAL" clId="{DE2828DC-D629-514B-B226-21371CEC7660}" dt="2024-05-10T10:19:50.241" v="165" actId="20577"/>
          <ac:spMkLst>
            <pc:docMk/>
            <pc:sldMk cId="1504025931" sldId="260"/>
            <ac:spMk id="3" creationId="{6D86FDB1-1F48-FF2B-E07A-D707A9CC7406}"/>
          </ac:spMkLst>
        </pc:spChg>
      </pc:sldChg>
      <pc:sldChg chg="modSp mod">
        <pc:chgData name="Renato Esposito" userId="f49f7d7e-d43e-46e6-a469-a2f907357920" providerId="ADAL" clId="{DE2828DC-D629-514B-B226-21371CEC7660}" dt="2024-05-10T13:24:47.499" v="2072" actId="20577"/>
        <pc:sldMkLst>
          <pc:docMk/>
          <pc:sldMk cId="685377142" sldId="261"/>
        </pc:sldMkLst>
        <pc:spChg chg="mod">
          <ac:chgData name="Renato Esposito" userId="f49f7d7e-d43e-46e6-a469-a2f907357920" providerId="ADAL" clId="{DE2828DC-D629-514B-B226-21371CEC7660}" dt="2024-05-10T13:24:47.499" v="2072" actId="20577"/>
          <ac:spMkLst>
            <pc:docMk/>
            <pc:sldMk cId="685377142" sldId="261"/>
            <ac:spMk id="3" creationId="{E79DA360-2AF6-A6E5-0A35-A884FF258791}"/>
          </ac:spMkLst>
        </pc:spChg>
      </pc:sldChg>
      <pc:sldChg chg="modSp mod">
        <pc:chgData name="Renato Esposito" userId="f49f7d7e-d43e-46e6-a469-a2f907357920" providerId="ADAL" clId="{DE2828DC-D629-514B-B226-21371CEC7660}" dt="2024-05-10T10:31:00.117" v="362" actId="114"/>
        <pc:sldMkLst>
          <pc:docMk/>
          <pc:sldMk cId="2623745797" sldId="262"/>
        </pc:sldMkLst>
        <pc:spChg chg="mod">
          <ac:chgData name="Renato Esposito" userId="f49f7d7e-d43e-46e6-a469-a2f907357920" providerId="ADAL" clId="{DE2828DC-D629-514B-B226-21371CEC7660}" dt="2024-05-10T10:31:00.117" v="362" actId="114"/>
          <ac:spMkLst>
            <pc:docMk/>
            <pc:sldMk cId="2623745797" sldId="262"/>
            <ac:spMk id="3" creationId="{E79DA360-2AF6-A6E5-0A35-A884FF258791}"/>
          </ac:spMkLst>
        </pc:spChg>
      </pc:sldChg>
      <pc:sldChg chg="del ord">
        <pc:chgData name="Renato Esposito" userId="f49f7d7e-d43e-46e6-a469-a2f907357920" providerId="ADAL" clId="{DE2828DC-D629-514B-B226-21371CEC7660}" dt="2024-05-10T10:05:28.250" v="138" actId="2696"/>
        <pc:sldMkLst>
          <pc:docMk/>
          <pc:sldMk cId="69261646" sldId="263"/>
        </pc:sldMkLst>
      </pc:sldChg>
      <pc:sldChg chg="modSp add del mod">
        <pc:chgData name="Renato Esposito" userId="f49f7d7e-d43e-46e6-a469-a2f907357920" providerId="ADAL" clId="{DE2828DC-D629-514B-B226-21371CEC7660}" dt="2024-05-14T08:22:45.964" v="3200" actId="2696"/>
        <pc:sldMkLst>
          <pc:docMk/>
          <pc:sldMk cId="1829283094" sldId="263"/>
        </pc:sldMkLst>
        <pc:spChg chg="mod">
          <ac:chgData name="Renato Esposito" userId="f49f7d7e-d43e-46e6-a469-a2f907357920" providerId="ADAL" clId="{DE2828DC-D629-514B-B226-21371CEC7660}" dt="2024-05-10T10:35:58.528" v="390" actId="20577"/>
          <ac:spMkLst>
            <pc:docMk/>
            <pc:sldMk cId="1829283094" sldId="263"/>
            <ac:spMk id="2" creationId="{5FD5C68B-7DBD-0C32-DCDC-69413CCD0BD3}"/>
          </ac:spMkLst>
        </pc:spChg>
        <pc:spChg chg="mod">
          <ac:chgData name="Renato Esposito" userId="f49f7d7e-d43e-46e6-a469-a2f907357920" providerId="ADAL" clId="{DE2828DC-D629-514B-B226-21371CEC7660}" dt="2024-05-14T08:22:08.927" v="3199" actId="20577"/>
          <ac:spMkLst>
            <pc:docMk/>
            <pc:sldMk cId="1829283094" sldId="263"/>
            <ac:spMk id="3" creationId="{E79DA360-2AF6-A6E5-0A35-A884FF258791}"/>
          </ac:spMkLst>
        </pc:spChg>
      </pc:sldChg>
      <pc:sldChg chg="del">
        <pc:chgData name="Renato Esposito" userId="f49f7d7e-d43e-46e6-a469-a2f907357920" providerId="ADAL" clId="{DE2828DC-D629-514B-B226-21371CEC7660}" dt="2024-05-10T10:05:28.432" v="139" actId="2696"/>
        <pc:sldMkLst>
          <pc:docMk/>
          <pc:sldMk cId="1459675922" sldId="264"/>
        </pc:sldMkLst>
      </pc:sldChg>
      <pc:sldChg chg="modSp add mod">
        <pc:chgData name="Renato Esposito" userId="f49f7d7e-d43e-46e6-a469-a2f907357920" providerId="ADAL" clId="{DE2828DC-D629-514B-B226-21371CEC7660}" dt="2024-05-14T08:23:49.957" v="3203" actId="20577"/>
        <pc:sldMkLst>
          <pc:docMk/>
          <pc:sldMk cId="2167877525" sldId="264"/>
        </pc:sldMkLst>
        <pc:spChg chg="mod">
          <ac:chgData name="Renato Esposito" userId="f49f7d7e-d43e-46e6-a469-a2f907357920" providerId="ADAL" clId="{DE2828DC-D629-514B-B226-21371CEC7660}" dt="2024-05-10T12:40:40.340" v="1648" actId="20577"/>
          <ac:spMkLst>
            <pc:docMk/>
            <pc:sldMk cId="2167877525" sldId="264"/>
            <ac:spMk id="2" creationId="{5FD5C68B-7DBD-0C32-DCDC-69413CCD0BD3}"/>
          </ac:spMkLst>
        </pc:spChg>
        <pc:spChg chg="mod">
          <ac:chgData name="Renato Esposito" userId="f49f7d7e-d43e-46e6-a469-a2f907357920" providerId="ADAL" clId="{DE2828DC-D629-514B-B226-21371CEC7660}" dt="2024-05-14T08:23:49.957" v="3203" actId="20577"/>
          <ac:spMkLst>
            <pc:docMk/>
            <pc:sldMk cId="2167877525" sldId="264"/>
            <ac:spMk id="3" creationId="{E79DA360-2AF6-A6E5-0A35-A884FF258791}"/>
          </ac:spMkLst>
        </pc:spChg>
      </pc:sldChg>
      <pc:sldChg chg="modSp add mod">
        <pc:chgData name="Renato Esposito" userId="f49f7d7e-d43e-46e6-a469-a2f907357920" providerId="ADAL" clId="{DE2828DC-D629-514B-B226-21371CEC7660}" dt="2024-05-10T12:40:18.508" v="1630" actId="403"/>
        <pc:sldMkLst>
          <pc:docMk/>
          <pc:sldMk cId="461325491" sldId="265"/>
        </pc:sldMkLst>
        <pc:spChg chg="mod">
          <ac:chgData name="Renato Esposito" userId="f49f7d7e-d43e-46e6-a469-a2f907357920" providerId="ADAL" clId="{DE2828DC-D629-514B-B226-21371CEC7660}" dt="2024-05-10T11:07:36.609" v="1254" actId="20577"/>
          <ac:spMkLst>
            <pc:docMk/>
            <pc:sldMk cId="461325491" sldId="265"/>
            <ac:spMk id="2" creationId="{5FD5C68B-7DBD-0C32-DCDC-69413CCD0BD3}"/>
          </ac:spMkLst>
        </pc:spChg>
        <pc:spChg chg="mod">
          <ac:chgData name="Renato Esposito" userId="f49f7d7e-d43e-46e6-a469-a2f907357920" providerId="ADAL" clId="{DE2828DC-D629-514B-B226-21371CEC7660}" dt="2024-05-10T12:40:18.508" v="1630" actId="403"/>
          <ac:spMkLst>
            <pc:docMk/>
            <pc:sldMk cId="461325491" sldId="265"/>
            <ac:spMk id="3" creationId="{E79DA360-2AF6-A6E5-0A35-A884FF258791}"/>
          </ac:spMkLst>
        </pc:spChg>
      </pc:sldChg>
      <pc:sldChg chg="modSp add mod">
        <pc:chgData name="Renato Esposito" userId="f49f7d7e-d43e-46e6-a469-a2f907357920" providerId="ADAL" clId="{DE2828DC-D629-514B-B226-21371CEC7660}" dt="2024-05-10T12:56:06.061" v="1732" actId="404"/>
        <pc:sldMkLst>
          <pc:docMk/>
          <pc:sldMk cId="1396740647" sldId="266"/>
        </pc:sldMkLst>
        <pc:spChg chg="mod">
          <ac:chgData name="Renato Esposito" userId="f49f7d7e-d43e-46e6-a469-a2f907357920" providerId="ADAL" clId="{DE2828DC-D629-514B-B226-21371CEC7660}" dt="2024-05-10T12:40:33.934" v="1640" actId="20577"/>
          <ac:spMkLst>
            <pc:docMk/>
            <pc:sldMk cId="1396740647" sldId="266"/>
            <ac:spMk id="2" creationId="{5FD5C68B-7DBD-0C32-DCDC-69413CCD0BD3}"/>
          </ac:spMkLst>
        </pc:spChg>
        <pc:spChg chg="mod">
          <ac:chgData name="Renato Esposito" userId="f49f7d7e-d43e-46e6-a469-a2f907357920" providerId="ADAL" clId="{DE2828DC-D629-514B-B226-21371CEC7660}" dt="2024-05-10T12:56:06.061" v="1732" actId="404"/>
          <ac:spMkLst>
            <pc:docMk/>
            <pc:sldMk cId="1396740647" sldId="266"/>
            <ac:spMk id="3" creationId="{E79DA360-2AF6-A6E5-0A35-A884FF258791}"/>
          </ac:spMkLst>
        </pc:spChg>
      </pc:sldChg>
      <pc:sldChg chg="addSp delSp modSp add mod">
        <pc:chgData name="Renato Esposito" userId="f49f7d7e-d43e-46e6-a469-a2f907357920" providerId="ADAL" clId="{DE2828DC-D629-514B-B226-21371CEC7660}" dt="2024-05-13T10:18:54.119" v="3069"/>
        <pc:sldMkLst>
          <pc:docMk/>
          <pc:sldMk cId="3385366867" sldId="267"/>
        </pc:sldMkLst>
        <pc:spChg chg="mod">
          <ac:chgData name="Renato Esposito" userId="f49f7d7e-d43e-46e6-a469-a2f907357920" providerId="ADAL" clId="{DE2828DC-D629-514B-B226-21371CEC7660}" dt="2024-05-10T13:24:44.685" v="2070" actId="20577"/>
          <ac:spMkLst>
            <pc:docMk/>
            <pc:sldMk cId="3385366867" sldId="267"/>
            <ac:spMk id="2" creationId="{5FD5C68B-7DBD-0C32-DCDC-69413CCD0BD3}"/>
          </ac:spMkLst>
        </pc:spChg>
        <pc:spChg chg="mod">
          <ac:chgData name="Renato Esposito" userId="f49f7d7e-d43e-46e6-a469-a2f907357920" providerId="ADAL" clId="{DE2828DC-D629-514B-B226-21371CEC7660}" dt="2024-05-13T10:18:54.119" v="3069"/>
          <ac:spMkLst>
            <pc:docMk/>
            <pc:sldMk cId="3385366867" sldId="267"/>
            <ac:spMk id="3" creationId="{E79DA360-2AF6-A6E5-0A35-A884FF258791}"/>
          </ac:spMkLst>
        </pc:spChg>
        <pc:spChg chg="add del mod">
          <ac:chgData name="Renato Esposito" userId="f49f7d7e-d43e-46e6-a469-a2f907357920" providerId="ADAL" clId="{DE2828DC-D629-514B-B226-21371CEC7660}" dt="2024-05-13T10:18:25.620" v="3064" actId="478"/>
          <ac:spMkLst>
            <pc:docMk/>
            <pc:sldMk cId="3385366867" sldId="267"/>
            <ac:spMk id="5" creationId="{49D589BD-9EFC-55CD-D15A-5FF2F8FA38B2}"/>
          </ac:spMkLst>
        </pc:spChg>
      </pc:sldChg>
      <pc:sldChg chg="modSp add del mod">
        <pc:chgData name="Renato Esposito" userId="f49f7d7e-d43e-46e6-a469-a2f907357920" providerId="ADAL" clId="{DE2828DC-D629-514B-B226-21371CEC7660}" dt="2024-05-13T10:06:08.811" v="2908" actId="2696"/>
        <pc:sldMkLst>
          <pc:docMk/>
          <pc:sldMk cId="2225800713" sldId="268"/>
        </pc:sldMkLst>
        <pc:spChg chg="mod">
          <ac:chgData name="Renato Esposito" userId="f49f7d7e-d43e-46e6-a469-a2f907357920" providerId="ADAL" clId="{DE2828DC-D629-514B-B226-21371CEC7660}" dt="2024-05-13T10:05:55.359" v="2905" actId="20577"/>
          <ac:spMkLst>
            <pc:docMk/>
            <pc:sldMk cId="2225800713" sldId="268"/>
            <ac:spMk id="2" creationId="{5FD5C68B-7DBD-0C32-DCDC-69413CCD0BD3}"/>
          </ac:spMkLst>
        </pc:spChg>
        <pc:spChg chg="mod">
          <ac:chgData name="Renato Esposito" userId="f49f7d7e-d43e-46e6-a469-a2f907357920" providerId="ADAL" clId="{DE2828DC-D629-514B-B226-21371CEC7660}" dt="2024-05-10T13:25:19.351" v="2118" actId="20577"/>
          <ac:spMkLst>
            <pc:docMk/>
            <pc:sldMk cId="2225800713" sldId="268"/>
            <ac:spMk id="3" creationId="{E79DA360-2AF6-A6E5-0A35-A884FF258791}"/>
          </ac:spMkLst>
        </pc:spChg>
      </pc:sldChg>
      <pc:sldChg chg="del">
        <pc:chgData name="Renato Esposito" userId="f49f7d7e-d43e-46e6-a469-a2f907357920" providerId="ADAL" clId="{DE2828DC-D629-514B-B226-21371CEC7660}" dt="2024-05-10T10:05:28.737" v="141" actId="2696"/>
        <pc:sldMkLst>
          <pc:docMk/>
          <pc:sldMk cId="2700024176" sldId="268"/>
        </pc:sldMkLst>
      </pc:sldChg>
      <pc:sldChg chg="addSp modSp add mod">
        <pc:chgData name="Renato Esposito" userId="f49f7d7e-d43e-46e6-a469-a2f907357920" providerId="ADAL" clId="{DE2828DC-D629-514B-B226-21371CEC7660}" dt="2024-05-14T14:39:08.153" v="3205" actId="20577"/>
        <pc:sldMkLst>
          <pc:docMk/>
          <pc:sldMk cId="3017794365" sldId="269"/>
        </pc:sldMkLst>
        <pc:spChg chg="mod">
          <ac:chgData name="Renato Esposito" userId="f49f7d7e-d43e-46e6-a469-a2f907357920" providerId="ADAL" clId="{DE2828DC-D629-514B-B226-21371CEC7660}" dt="2024-05-10T13:25:48.964" v="2160" actId="20577"/>
          <ac:spMkLst>
            <pc:docMk/>
            <pc:sldMk cId="3017794365" sldId="269"/>
            <ac:spMk id="2" creationId="{5FD5C68B-7DBD-0C32-DCDC-69413CCD0BD3}"/>
          </ac:spMkLst>
        </pc:spChg>
        <pc:spChg chg="mod">
          <ac:chgData name="Renato Esposito" userId="f49f7d7e-d43e-46e6-a469-a2f907357920" providerId="ADAL" clId="{DE2828DC-D629-514B-B226-21371CEC7660}" dt="2024-05-14T14:39:08.153" v="3205" actId="20577"/>
          <ac:spMkLst>
            <pc:docMk/>
            <pc:sldMk cId="3017794365" sldId="269"/>
            <ac:spMk id="3" creationId="{E79DA360-2AF6-A6E5-0A35-A884FF258791}"/>
          </ac:spMkLst>
        </pc:spChg>
        <pc:picChg chg="add mod">
          <ac:chgData name="Renato Esposito" userId="f49f7d7e-d43e-46e6-a469-a2f907357920" providerId="ADAL" clId="{DE2828DC-D629-514B-B226-21371CEC7660}" dt="2024-05-10T13:47:18.499" v="2511" actId="1076"/>
          <ac:picMkLst>
            <pc:docMk/>
            <pc:sldMk cId="3017794365" sldId="269"/>
            <ac:picMk id="4" creationId="{BB20470F-5B87-0F3C-A6D3-A377A3DEF5C1}"/>
          </ac:picMkLst>
        </pc:picChg>
      </pc:sldChg>
      <pc:sldChg chg="addSp delSp modSp add mod">
        <pc:chgData name="Renato Esposito" userId="f49f7d7e-d43e-46e6-a469-a2f907357920" providerId="ADAL" clId="{DE2828DC-D629-514B-B226-21371CEC7660}" dt="2024-05-10T14:00:51.991" v="2788" actId="1076"/>
        <pc:sldMkLst>
          <pc:docMk/>
          <pc:sldMk cId="1002198208" sldId="270"/>
        </pc:sldMkLst>
        <pc:spChg chg="mod">
          <ac:chgData name="Renato Esposito" userId="f49f7d7e-d43e-46e6-a469-a2f907357920" providerId="ADAL" clId="{DE2828DC-D629-514B-B226-21371CEC7660}" dt="2024-05-10T13:48:22.601" v="2537" actId="20577"/>
          <ac:spMkLst>
            <pc:docMk/>
            <pc:sldMk cId="1002198208" sldId="270"/>
            <ac:spMk id="2" creationId="{5FD5C68B-7DBD-0C32-DCDC-69413CCD0BD3}"/>
          </ac:spMkLst>
        </pc:spChg>
        <pc:spChg chg="del mod">
          <ac:chgData name="Renato Esposito" userId="f49f7d7e-d43e-46e6-a469-a2f907357920" providerId="ADAL" clId="{DE2828DC-D629-514B-B226-21371CEC7660}" dt="2024-05-10T13:59:48.058" v="2774"/>
          <ac:spMkLst>
            <pc:docMk/>
            <pc:sldMk cId="1002198208" sldId="270"/>
            <ac:spMk id="3" creationId="{E79DA360-2AF6-A6E5-0A35-A884FF258791}"/>
          </ac:spMkLst>
        </pc:spChg>
        <pc:picChg chg="del">
          <ac:chgData name="Renato Esposito" userId="f49f7d7e-d43e-46e6-a469-a2f907357920" providerId="ADAL" clId="{DE2828DC-D629-514B-B226-21371CEC7660}" dt="2024-05-10T13:48:25.040" v="2539" actId="478"/>
          <ac:picMkLst>
            <pc:docMk/>
            <pc:sldMk cId="1002198208" sldId="270"/>
            <ac:picMk id="4" creationId="{BB20470F-5B87-0F3C-A6D3-A377A3DEF5C1}"/>
          </ac:picMkLst>
        </pc:picChg>
        <pc:picChg chg="add mod">
          <ac:chgData name="Renato Esposito" userId="f49f7d7e-d43e-46e6-a469-a2f907357920" providerId="ADAL" clId="{DE2828DC-D629-514B-B226-21371CEC7660}" dt="2024-05-10T14:00:50.081" v="2787" actId="1076"/>
          <ac:picMkLst>
            <pc:docMk/>
            <pc:sldMk cId="1002198208" sldId="270"/>
            <ac:picMk id="5" creationId="{EE1D7AC0-AC0C-6241-A261-ED8355E8B9C3}"/>
          </ac:picMkLst>
        </pc:picChg>
        <pc:picChg chg="add mod">
          <ac:chgData name="Renato Esposito" userId="f49f7d7e-d43e-46e6-a469-a2f907357920" providerId="ADAL" clId="{DE2828DC-D629-514B-B226-21371CEC7660}" dt="2024-05-10T14:00:51.991" v="2788" actId="1076"/>
          <ac:picMkLst>
            <pc:docMk/>
            <pc:sldMk cId="1002198208" sldId="270"/>
            <ac:picMk id="6" creationId="{69166223-CF56-E2B7-4C01-7D94616B230C}"/>
          </ac:picMkLst>
        </pc:picChg>
      </pc:sldChg>
      <pc:sldChg chg="del">
        <pc:chgData name="Renato Esposito" userId="f49f7d7e-d43e-46e6-a469-a2f907357920" providerId="ADAL" clId="{DE2828DC-D629-514B-B226-21371CEC7660}" dt="2024-05-10T10:05:28.558" v="140" actId="2696"/>
        <pc:sldMkLst>
          <pc:docMk/>
          <pc:sldMk cId="1271172333" sldId="271"/>
        </pc:sldMkLst>
      </pc:sldChg>
      <pc:sldChg chg="addSp delSp modSp add mod">
        <pc:chgData name="Renato Esposito" userId="f49f7d7e-d43e-46e6-a469-a2f907357920" providerId="ADAL" clId="{DE2828DC-D629-514B-B226-21371CEC7660}" dt="2024-05-14T14:52:50.656" v="3207" actId="1036"/>
        <pc:sldMkLst>
          <pc:docMk/>
          <pc:sldMk cId="2958615575" sldId="271"/>
        </pc:sldMkLst>
        <pc:spChg chg="mod">
          <ac:chgData name="Renato Esposito" userId="f49f7d7e-d43e-46e6-a469-a2f907357920" providerId="ADAL" clId="{DE2828DC-D629-514B-B226-21371CEC7660}" dt="2024-05-10T14:04:08.624" v="2799" actId="20577"/>
          <ac:spMkLst>
            <pc:docMk/>
            <pc:sldMk cId="2958615575" sldId="271"/>
            <ac:spMk id="2" creationId="{5FD5C68B-7DBD-0C32-DCDC-69413CCD0BD3}"/>
          </ac:spMkLst>
        </pc:spChg>
        <pc:spChg chg="add mod">
          <ac:chgData name="Renato Esposito" userId="f49f7d7e-d43e-46e6-a469-a2f907357920" providerId="ADAL" clId="{DE2828DC-D629-514B-B226-21371CEC7660}" dt="2024-05-10T14:20:22.778" v="2899" actId="2711"/>
          <ac:spMkLst>
            <pc:docMk/>
            <pc:sldMk cId="2958615575" sldId="271"/>
            <ac:spMk id="4" creationId="{DC7B5CF1-B07D-4DB4-D8F7-5FB205311D89}"/>
          </ac:spMkLst>
        </pc:spChg>
        <pc:picChg chg="del">
          <ac:chgData name="Renato Esposito" userId="f49f7d7e-d43e-46e6-a469-a2f907357920" providerId="ADAL" clId="{DE2828DC-D629-514B-B226-21371CEC7660}" dt="2024-05-10T14:04:05.534" v="2791" actId="478"/>
          <ac:picMkLst>
            <pc:docMk/>
            <pc:sldMk cId="2958615575" sldId="271"/>
            <ac:picMk id="5" creationId="{EE1D7AC0-AC0C-6241-A261-ED8355E8B9C3}"/>
          </ac:picMkLst>
        </pc:picChg>
        <pc:picChg chg="del">
          <ac:chgData name="Renato Esposito" userId="f49f7d7e-d43e-46e6-a469-a2f907357920" providerId="ADAL" clId="{DE2828DC-D629-514B-B226-21371CEC7660}" dt="2024-05-10T14:04:05.110" v="2790" actId="478"/>
          <ac:picMkLst>
            <pc:docMk/>
            <pc:sldMk cId="2958615575" sldId="271"/>
            <ac:picMk id="6" creationId="{69166223-CF56-E2B7-4C01-7D94616B230C}"/>
          </ac:picMkLst>
        </pc:picChg>
        <pc:picChg chg="add mod">
          <ac:chgData name="Renato Esposito" userId="f49f7d7e-d43e-46e6-a469-a2f907357920" providerId="ADAL" clId="{DE2828DC-D629-514B-B226-21371CEC7660}" dt="2024-05-14T14:52:50.656" v="3207" actId="1036"/>
          <ac:picMkLst>
            <pc:docMk/>
            <pc:sldMk cId="2958615575" sldId="271"/>
            <ac:picMk id="7" creationId="{E70D65E7-65C6-15D7-F8F6-147E2CA9E612}"/>
          </ac:picMkLst>
        </pc:picChg>
      </pc:sldChg>
      <pc:sldChg chg="addSp delSp modSp add mod">
        <pc:chgData name="Renato Esposito" userId="f49f7d7e-d43e-46e6-a469-a2f907357920" providerId="ADAL" clId="{DE2828DC-D629-514B-B226-21371CEC7660}" dt="2024-05-10T14:13:09.361" v="2881" actId="1076"/>
        <pc:sldMkLst>
          <pc:docMk/>
          <pc:sldMk cId="602009420" sldId="272"/>
        </pc:sldMkLst>
        <pc:spChg chg="mod">
          <ac:chgData name="Renato Esposito" userId="f49f7d7e-d43e-46e6-a469-a2f907357920" providerId="ADAL" clId="{DE2828DC-D629-514B-B226-21371CEC7660}" dt="2024-05-10T14:07:24.751" v="2823" actId="20577"/>
          <ac:spMkLst>
            <pc:docMk/>
            <pc:sldMk cId="602009420" sldId="272"/>
            <ac:spMk id="2" creationId="{5FD5C68B-7DBD-0C32-DCDC-69413CCD0BD3}"/>
          </ac:spMkLst>
        </pc:spChg>
        <pc:spChg chg="mod">
          <ac:chgData name="Renato Esposito" userId="f49f7d7e-d43e-46e6-a469-a2f907357920" providerId="ADAL" clId="{DE2828DC-D629-514B-B226-21371CEC7660}" dt="2024-05-10T14:13:04.445" v="2880" actId="20577"/>
          <ac:spMkLst>
            <pc:docMk/>
            <pc:sldMk cId="602009420" sldId="272"/>
            <ac:spMk id="4" creationId="{DC7B5CF1-B07D-4DB4-D8F7-5FB205311D89}"/>
          </ac:spMkLst>
        </pc:spChg>
        <pc:spChg chg="add mod">
          <ac:chgData name="Renato Esposito" userId="f49f7d7e-d43e-46e6-a469-a2f907357920" providerId="ADAL" clId="{DE2828DC-D629-514B-B226-21371CEC7660}" dt="2024-05-10T14:11:37.594" v="2865" actId="403"/>
          <ac:spMkLst>
            <pc:docMk/>
            <pc:sldMk cId="602009420" sldId="272"/>
            <ac:spMk id="7" creationId="{6503FF12-51B7-15DB-AE17-F0DE4B3385A0}"/>
          </ac:spMkLst>
        </pc:spChg>
        <pc:picChg chg="add mod">
          <ac:chgData name="Renato Esposito" userId="f49f7d7e-d43e-46e6-a469-a2f907357920" providerId="ADAL" clId="{DE2828DC-D629-514B-B226-21371CEC7660}" dt="2024-05-10T14:13:09.361" v="2881" actId="1076"/>
          <ac:picMkLst>
            <pc:docMk/>
            <pc:sldMk cId="602009420" sldId="272"/>
            <ac:picMk id="3" creationId="{3352ECDE-5C33-3B3B-EEBE-0FD8B154B3EE}"/>
          </ac:picMkLst>
        </pc:picChg>
        <pc:picChg chg="add del mod">
          <ac:chgData name="Renato Esposito" userId="f49f7d7e-d43e-46e6-a469-a2f907357920" providerId="ADAL" clId="{DE2828DC-D629-514B-B226-21371CEC7660}" dt="2024-05-10T14:10:50.053" v="2840" actId="478"/>
          <ac:picMkLst>
            <pc:docMk/>
            <pc:sldMk cId="602009420" sldId="272"/>
            <ac:picMk id="5" creationId="{4CFA0988-1406-DB9C-6CFA-D141687B05A3}"/>
          </ac:picMkLst>
        </pc:picChg>
        <pc:picChg chg="add mod">
          <ac:chgData name="Renato Esposito" userId="f49f7d7e-d43e-46e6-a469-a2f907357920" providerId="ADAL" clId="{DE2828DC-D629-514B-B226-21371CEC7660}" dt="2024-05-10T14:11:16.218" v="2846" actId="1076"/>
          <ac:picMkLst>
            <pc:docMk/>
            <pc:sldMk cId="602009420" sldId="272"/>
            <ac:picMk id="6" creationId="{D98E1F2C-0ADD-6737-73A5-22AA0102D103}"/>
          </ac:picMkLst>
        </pc:picChg>
        <pc:picChg chg="mod">
          <ac:chgData name="Renato Esposito" userId="f49f7d7e-d43e-46e6-a469-a2f907357920" providerId="ADAL" clId="{DE2828DC-D629-514B-B226-21371CEC7660}" dt="2024-05-10T14:11:10.530" v="2844" actId="1076"/>
          <ac:picMkLst>
            <pc:docMk/>
            <pc:sldMk cId="602009420" sldId="272"/>
            <ac:picMk id="9" creationId="{F27EA760-B49C-C0A3-F066-8562362F8CDF}"/>
          </ac:picMkLst>
        </pc:picChg>
      </pc:sldChg>
      <pc:sldChg chg="del">
        <pc:chgData name="Renato Esposito" userId="f49f7d7e-d43e-46e6-a469-a2f907357920" providerId="ADAL" clId="{DE2828DC-D629-514B-B226-21371CEC7660}" dt="2024-05-10T10:05:27.804" v="137" actId="2696"/>
        <pc:sldMkLst>
          <pc:docMk/>
          <pc:sldMk cId="3437878924" sldId="272"/>
        </pc:sldMkLst>
      </pc:sldChg>
      <pc:sldChg chg="addSp delSp modSp add mod">
        <pc:chgData name="Renato Esposito" userId="f49f7d7e-d43e-46e6-a469-a2f907357920" providerId="ADAL" clId="{DE2828DC-D629-514B-B226-21371CEC7660}" dt="2024-05-13T10:36:31.667" v="3105" actId="14100"/>
        <pc:sldMkLst>
          <pc:docMk/>
          <pc:sldMk cId="3080338275" sldId="273"/>
        </pc:sldMkLst>
        <pc:spChg chg="mod">
          <ac:chgData name="Renato Esposito" userId="f49f7d7e-d43e-46e6-a469-a2f907357920" providerId="ADAL" clId="{DE2828DC-D629-514B-B226-21371CEC7660}" dt="2024-05-13T10:06:27.290" v="2920" actId="20577"/>
          <ac:spMkLst>
            <pc:docMk/>
            <pc:sldMk cId="3080338275" sldId="273"/>
            <ac:spMk id="2" creationId="{5FD5C68B-7DBD-0C32-DCDC-69413CCD0BD3}"/>
          </ac:spMkLst>
        </pc:spChg>
        <pc:spChg chg="mod">
          <ac:chgData name="Renato Esposito" userId="f49f7d7e-d43e-46e6-a469-a2f907357920" providerId="ADAL" clId="{DE2828DC-D629-514B-B226-21371CEC7660}" dt="2024-05-13T10:35:14.332" v="3104" actId="113"/>
          <ac:spMkLst>
            <pc:docMk/>
            <pc:sldMk cId="3080338275" sldId="273"/>
            <ac:spMk id="4" creationId="{DC7B5CF1-B07D-4DB4-D8F7-5FB205311D89}"/>
          </ac:spMkLst>
        </pc:spChg>
        <pc:spChg chg="del mod">
          <ac:chgData name="Renato Esposito" userId="f49f7d7e-d43e-46e6-a469-a2f907357920" providerId="ADAL" clId="{DE2828DC-D629-514B-B226-21371CEC7660}" dt="2024-05-13T10:06:38.892" v="2923"/>
          <ac:spMkLst>
            <pc:docMk/>
            <pc:sldMk cId="3080338275" sldId="273"/>
            <ac:spMk id="7" creationId="{6503FF12-51B7-15DB-AE17-F0DE4B3385A0}"/>
          </ac:spMkLst>
        </pc:spChg>
        <pc:picChg chg="del">
          <ac:chgData name="Renato Esposito" userId="f49f7d7e-d43e-46e6-a469-a2f907357920" providerId="ADAL" clId="{DE2828DC-D629-514B-B226-21371CEC7660}" dt="2024-05-13T10:06:12.106" v="2910" actId="478"/>
          <ac:picMkLst>
            <pc:docMk/>
            <pc:sldMk cId="3080338275" sldId="273"/>
            <ac:picMk id="3" creationId="{3352ECDE-5C33-3B3B-EEBE-0FD8B154B3EE}"/>
          </ac:picMkLst>
        </pc:picChg>
        <pc:picChg chg="add del mod">
          <ac:chgData name="Renato Esposito" userId="f49f7d7e-d43e-46e6-a469-a2f907357920" providerId="ADAL" clId="{DE2828DC-D629-514B-B226-21371CEC7660}" dt="2024-05-13T10:33:57.730" v="3100" actId="478"/>
          <ac:picMkLst>
            <pc:docMk/>
            <pc:sldMk cId="3080338275" sldId="273"/>
            <ac:picMk id="5" creationId="{B63133C8-AFC4-FAB1-EF60-351A6E390600}"/>
          </ac:picMkLst>
        </pc:picChg>
        <pc:picChg chg="del">
          <ac:chgData name="Renato Esposito" userId="f49f7d7e-d43e-46e6-a469-a2f907357920" providerId="ADAL" clId="{DE2828DC-D629-514B-B226-21371CEC7660}" dt="2024-05-13T10:06:12.931" v="2911" actId="478"/>
          <ac:picMkLst>
            <pc:docMk/>
            <pc:sldMk cId="3080338275" sldId="273"/>
            <ac:picMk id="6" creationId="{D98E1F2C-0ADD-6737-73A5-22AA0102D103}"/>
          </ac:picMkLst>
        </pc:picChg>
        <pc:picChg chg="add mod">
          <ac:chgData name="Renato Esposito" userId="f49f7d7e-d43e-46e6-a469-a2f907357920" providerId="ADAL" clId="{DE2828DC-D629-514B-B226-21371CEC7660}" dt="2024-05-13T10:36:31.667" v="3105" actId="14100"/>
          <ac:picMkLst>
            <pc:docMk/>
            <pc:sldMk cId="3080338275" sldId="273"/>
            <ac:picMk id="8" creationId="{9A62EB33-6088-5ADD-CDEC-E29290661E18}"/>
          </ac:picMkLst>
        </pc:picChg>
      </pc:sldChg>
      <pc:sldChg chg="del">
        <pc:chgData name="Renato Esposito" userId="f49f7d7e-d43e-46e6-a469-a2f907357920" providerId="ADAL" clId="{DE2828DC-D629-514B-B226-21371CEC7660}" dt="2024-05-10T10:05:31.164" v="157" actId="2696"/>
        <pc:sldMkLst>
          <pc:docMk/>
          <pc:sldMk cId="3819385395" sldId="273"/>
        </pc:sldMkLst>
      </pc:sldChg>
      <pc:sldChg chg="modSp add mod">
        <pc:chgData name="Renato Esposito" userId="f49f7d7e-d43e-46e6-a469-a2f907357920" providerId="ADAL" clId="{DE2828DC-D629-514B-B226-21371CEC7660}" dt="2024-05-13T10:40:59.096" v="3143" actId="403"/>
        <pc:sldMkLst>
          <pc:docMk/>
          <pc:sldMk cId="3342202948" sldId="274"/>
        </pc:sldMkLst>
        <pc:spChg chg="mod">
          <ac:chgData name="Renato Esposito" userId="f49f7d7e-d43e-46e6-a469-a2f907357920" providerId="ADAL" clId="{DE2828DC-D629-514B-B226-21371CEC7660}" dt="2024-05-13T10:06:43.185" v="2934" actId="20577"/>
          <ac:spMkLst>
            <pc:docMk/>
            <pc:sldMk cId="3342202948" sldId="274"/>
            <ac:spMk id="2" creationId="{5FD5C68B-7DBD-0C32-DCDC-69413CCD0BD3}"/>
          </ac:spMkLst>
        </pc:spChg>
        <pc:spChg chg="mod">
          <ac:chgData name="Renato Esposito" userId="f49f7d7e-d43e-46e6-a469-a2f907357920" providerId="ADAL" clId="{DE2828DC-D629-514B-B226-21371CEC7660}" dt="2024-05-13T10:40:59.096" v="3143" actId="403"/>
          <ac:spMkLst>
            <pc:docMk/>
            <pc:sldMk cId="3342202948" sldId="274"/>
            <ac:spMk id="4" creationId="{DC7B5CF1-B07D-4DB4-D8F7-5FB205311D89}"/>
          </ac:spMkLst>
        </pc:spChg>
      </pc:sldChg>
      <pc:sldChg chg="del">
        <pc:chgData name="Renato Esposito" userId="f49f7d7e-d43e-46e6-a469-a2f907357920" providerId="ADAL" clId="{DE2828DC-D629-514B-B226-21371CEC7660}" dt="2024-05-10T10:05:28.917" v="142" actId="2696"/>
        <pc:sldMkLst>
          <pc:docMk/>
          <pc:sldMk cId="3796000824" sldId="274"/>
        </pc:sldMkLst>
      </pc:sldChg>
      <pc:sldChg chg="del">
        <pc:chgData name="Renato Esposito" userId="f49f7d7e-d43e-46e6-a469-a2f907357920" providerId="ADAL" clId="{DE2828DC-D629-514B-B226-21371CEC7660}" dt="2024-05-10T10:05:29.476" v="143" actId="2696"/>
        <pc:sldMkLst>
          <pc:docMk/>
          <pc:sldMk cId="1208014424" sldId="275"/>
        </pc:sldMkLst>
      </pc:sldChg>
      <pc:sldChg chg="modSp add mod">
        <pc:chgData name="Renato Esposito" userId="f49f7d7e-d43e-46e6-a469-a2f907357920" providerId="ADAL" clId="{DE2828DC-D629-514B-B226-21371CEC7660}" dt="2024-05-13T10:56:09.832" v="3198" actId="113"/>
        <pc:sldMkLst>
          <pc:docMk/>
          <pc:sldMk cId="2758610714" sldId="275"/>
        </pc:sldMkLst>
        <pc:spChg chg="mod">
          <ac:chgData name="Renato Esposito" userId="f49f7d7e-d43e-46e6-a469-a2f907357920" providerId="ADAL" clId="{DE2828DC-D629-514B-B226-21371CEC7660}" dt="2024-05-13T10:06:47.286" v="2944" actId="20577"/>
          <ac:spMkLst>
            <pc:docMk/>
            <pc:sldMk cId="2758610714" sldId="275"/>
            <ac:spMk id="2" creationId="{5FD5C68B-7DBD-0C32-DCDC-69413CCD0BD3}"/>
          </ac:spMkLst>
        </pc:spChg>
        <pc:spChg chg="mod">
          <ac:chgData name="Renato Esposito" userId="f49f7d7e-d43e-46e6-a469-a2f907357920" providerId="ADAL" clId="{DE2828DC-D629-514B-B226-21371CEC7660}" dt="2024-05-13T10:56:09.832" v="3198" actId="113"/>
          <ac:spMkLst>
            <pc:docMk/>
            <pc:sldMk cId="2758610714" sldId="275"/>
            <ac:spMk id="4" creationId="{DC7B5CF1-B07D-4DB4-D8F7-5FB205311D89}"/>
          </ac:spMkLst>
        </pc:spChg>
      </pc:sldChg>
      <pc:sldChg chg="del">
        <pc:chgData name="Renato Esposito" userId="f49f7d7e-d43e-46e6-a469-a2f907357920" providerId="ADAL" clId="{DE2828DC-D629-514B-B226-21371CEC7660}" dt="2024-05-10T10:05:29.565" v="144" actId="2696"/>
        <pc:sldMkLst>
          <pc:docMk/>
          <pc:sldMk cId="3625747259" sldId="276"/>
        </pc:sldMkLst>
      </pc:sldChg>
      <pc:sldChg chg="del">
        <pc:chgData name="Renato Esposito" userId="f49f7d7e-d43e-46e6-a469-a2f907357920" providerId="ADAL" clId="{DE2828DC-D629-514B-B226-21371CEC7660}" dt="2024-05-10T10:05:29.664" v="145" actId="2696"/>
        <pc:sldMkLst>
          <pc:docMk/>
          <pc:sldMk cId="3268669251" sldId="277"/>
        </pc:sldMkLst>
      </pc:sldChg>
      <pc:sldChg chg="del">
        <pc:chgData name="Renato Esposito" userId="f49f7d7e-d43e-46e6-a469-a2f907357920" providerId="ADAL" clId="{DE2828DC-D629-514B-B226-21371CEC7660}" dt="2024-05-10T10:05:29.767" v="146" actId="2696"/>
        <pc:sldMkLst>
          <pc:docMk/>
          <pc:sldMk cId="3507597339" sldId="278"/>
        </pc:sldMkLst>
      </pc:sldChg>
      <pc:sldChg chg="del">
        <pc:chgData name="Renato Esposito" userId="f49f7d7e-d43e-46e6-a469-a2f907357920" providerId="ADAL" clId="{DE2828DC-D629-514B-B226-21371CEC7660}" dt="2024-05-10T10:05:29.860" v="147" actId="2696"/>
        <pc:sldMkLst>
          <pc:docMk/>
          <pc:sldMk cId="719090190" sldId="279"/>
        </pc:sldMkLst>
      </pc:sldChg>
      <pc:sldChg chg="del">
        <pc:chgData name="Renato Esposito" userId="f49f7d7e-d43e-46e6-a469-a2f907357920" providerId="ADAL" clId="{DE2828DC-D629-514B-B226-21371CEC7660}" dt="2024-05-10T10:05:29.932" v="148" actId="2696"/>
        <pc:sldMkLst>
          <pc:docMk/>
          <pc:sldMk cId="3904828630" sldId="280"/>
        </pc:sldMkLst>
      </pc:sldChg>
      <pc:sldChg chg="del">
        <pc:chgData name="Renato Esposito" userId="f49f7d7e-d43e-46e6-a469-a2f907357920" providerId="ADAL" clId="{DE2828DC-D629-514B-B226-21371CEC7660}" dt="2024-05-10T10:05:29.956" v="149" actId="2696"/>
        <pc:sldMkLst>
          <pc:docMk/>
          <pc:sldMk cId="4271533945" sldId="281"/>
        </pc:sldMkLst>
      </pc:sldChg>
      <pc:sldChg chg="del">
        <pc:chgData name="Renato Esposito" userId="f49f7d7e-d43e-46e6-a469-a2f907357920" providerId="ADAL" clId="{DE2828DC-D629-514B-B226-21371CEC7660}" dt="2024-05-10T10:05:30.006" v="150" actId="2696"/>
        <pc:sldMkLst>
          <pc:docMk/>
          <pc:sldMk cId="3400378472" sldId="282"/>
        </pc:sldMkLst>
      </pc:sldChg>
      <pc:sldChg chg="del">
        <pc:chgData name="Renato Esposito" userId="f49f7d7e-d43e-46e6-a469-a2f907357920" providerId="ADAL" clId="{DE2828DC-D629-514B-B226-21371CEC7660}" dt="2024-05-10T10:05:30.094" v="151" actId="2696"/>
        <pc:sldMkLst>
          <pc:docMk/>
          <pc:sldMk cId="3883542694" sldId="283"/>
        </pc:sldMkLst>
      </pc:sldChg>
      <pc:sldChg chg="del">
        <pc:chgData name="Renato Esposito" userId="f49f7d7e-d43e-46e6-a469-a2f907357920" providerId="ADAL" clId="{DE2828DC-D629-514B-B226-21371CEC7660}" dt="2024-05-10T10:05:30.295" v="154" actId="2696"/>
        <pc:sldMkLst>
          <pc:docMk/>
          <pc:sldMk cId="3045497364" sldId="284"/>
        </pc:sldMkLst>
      </pc:sldChg>
      <pc:sldChg chg="del">
        <pc:chgData name="Renato Esposito" userId="f49f7d7e-d43e-46e6-a469-a2f907357920" providerId="ADAL" clId="{DE2828DC-D629-514B-B226-21371CEC7660}" dt="2024-05-10T10:05:30.183" v="152" actId="2696"/>
        <pc:sldMkLst>
          <pc:docMk/>
          <pc:sldMk cId="2212505479" sldId="285"/>
        </pc:sldMkLst>
      </pc:sldChg>
      <pc:sldChg chg="del">
        <pc:chgData name="Renato Esposito" userId="f49f7d7e-d43e-46e6-a469-a2f907357920" providerId="ADAL" clId="{DE2828DC-D629-514B-B226-21371CEC7660}" dt="2024-05-10T10:05:30.238" v="153" actId="2696"/>
        <pc:sldMkLst>
          <pc:docMk/>
          <pc:sldMk cId="1674875789" sldId="286"/>
        </pc:sldMkLst>
      </pc:sldChg>
      <pc:sldChg chg="del">
        <pc:chgData name="Renato Esposito" userId="f49f7d7e-d43e-46e6-a469-a2f907357920" providerId="ADAL" clId="{DE2828DC-D629-514B-B226-21371CEC7660}" dt="2024-05-10T10:05:30.395" v="155" actId="2696"/>
        <pc:sldMkLst>
          <pc:docMk/>
          <pc:sldMk cId="3573438239" sldId="287"/>
        </pc:sldMkLst>
      </pc:sldChg>
      <pc:sldChg chg="del">
        <pc:chgData name="Renato Esposito" userId="f49f7d7e-d43e-46e6-a469-a2f907357920" providerId="ADAL" clId="{DE2828DC-D629-514B-B226-21371CEC7660}" dt="2024-05-10T10:05:31.048" v="156" actId="2696"/>
        <pc:sldMkLst>
          <pc:docMk/>
          <pc:sldMk cId="3051016095" sldId="288"/>
        </pc:sldMkLst>
      </pc:sldChg>
      <pc:sldChg chg="del">
        <pc:chgData name="Renato Esposito" userId="f49f7d7e-d43e-46e6-a469-a2f907357920" providerId="ADAL" clId="{DE2828DC-D629-514B-B226-21371CEC7660}" dt="2024-05-10T10:05:31.852" v="161" actId="2696"/>
        <pc:sldMkLst>
          <pc:docMk/>
          <pc:sldMk cId="2788726093" sldId="289"/>
        </pc:sldMkLst>
      </pc:sldChg>
      <pc:sldChg chg="del">
        <pc:chgData name="Renato Esposito" userId="f49f7d7e-d43e-46e6-a469-a2f907357920" providerId="ADAL" clId="{DE2828DC-D629-514B-B226-21371CEC7660}" dt="2024-05-10T10:05:31.401" v="158" actId="2696"/>
        <pc:sldMkLst>
          <pc:docMk/>
          <pc:sldMk cId="1519270383" sldId="291"/>
        </pc:sldMkLst>
      </pc:sldChg>
      <pc:sldChg chg="del">
        <pc:chgData name="Renato Esposito" userId="f49f7d7e-d43e-46e6-a469-a2f907357920" providerId="ADAL" clId="{DE2828DC-D629-514B-B226-21371CEC7660}" dt="2024-05-10T10:05:31.584" v="159" actId="2696"/>
        <pc:sldMkLst>
          <pc:docMk/>
          <pc:sldMk cId="1533218899" sldId="292"/>
        </pc:sldMkLst>
      </pc:sldChg>
      <pc:sldChg chg="del">
        <pc:chgData name="Renato Esposito" userId="f49f7d7e-d43e-46e6-a469-a2f907357920" providerId="ADAL" clId="{DE2828DC-D629-514B-B226-21371CEC7660}" dt="2024-05-10T10:05:31.709" v="160" actId="2696"/>
        <pc:sldMkLst>
          <pc:docMk/>
          <pc:sldMk cId="2696483705" sldId="293"/>
        </pc:sldMkLst>
      </pc:sldChg>
      <pc:sldChg chg="del">
        <pc:chgData name="Renato Esposito" userId="f49f7d7e-d43e-46e6-a469-a2f907357920" providerId="ADAL" clId="{DE2828DC-D629-514B-B226-21371CEC7660}" dt="2024-05-10T10:05:32.041" v="162" actId="2696"/>
        <pc:sldMkLst>
          <pc:docMk/>
          <pc:sldMk cId="658906324" sldId="294"/>
        </pc:sldMkLst>
      </pc:sldChg>
    </pc:docChg>
  </pc:docChgLst>
  <pc:docChgLst>
    <pc:chgData name="Renato Esposito" userId="f49f7d7e-d43e-46e6-a469-a2f907357920" providerId="ADAL" clId="{E6164E2A-526B-014D-9C55-90C46E43D858}"/>
    <pc:docChg chg="undo custSel addSld modSld">
      <pc:chgData name="Renato Esposito" userId="f49f7d7e-d43e-46e6-a469-a2f907357920" providerId="ADAL" clId="{E6164E2A-526B-014D-9C55-90C46E43D858}" dt="2023-10-24T10:28:59.671" v="1770" actId="20577"/>
      <pc:docMkLst>
        <pc:docMk/>
      </pc:docMkLst>
      <pc:sldChg chg="modSp mod">
        <pc:chgData name="Renato Esposito" userId="f49f7d7e-d43e-46e6-a469-a2f907357920" providerId="ADAL" clId="{E6164E2A-526B-014D-9C55-90C46E43D858}" dt="2023-10-24T09:58:06.892" v="819" actId="207"/>
        <pc:sldMkLst>
          <pc:docMk/>
          <pc:sldMk cId="4263110442" sldId="276"/>
        </pc:sldMkLst>
        <pc:spChg chg="mod">
          <ac:chgData name="Renato Esposito" userId="f49f7d7e-d43e-46e6-a469-a2f907357920" providerId="ADAL" clId="{E6164E2A-526B-014D-9C55-90C46E43D858}" dt="2023-10-24T09:58:06.892" v="819" actId="207"/>
          <ac:spMkLst>
            <pc:docMk/>
            <pc:sldMk cId="4263110442" sldId="276"/>
            <ac:spMk id="2" creationId="{5FD5C68B-7DBD-0C32-DCDC-69413CCD0BD3}"/>
          </ac:spMkLst>
        </pc:spChg>
        <pc:spChg chg="mod">
          <ac:chgData name="Renato Esposito" userId="f49f7d7e-d43e-46e6-a469-a2f907357920" providerId="ADAL" clId="{E6164E2A-526B-014D-9C55-90C46E43D858}" dt="2023-10-24T09:57:36.160" v="813" actId="20577"/>
          <ac:spMkLst>
            <pc:docMk/>
            <pc:sldMk cId="4263110442" sldId="276"/>
            <ac:spMk id="3" creationId="{E79DA360-2AF6-A6E5-0A35-A884FF258791}"/>
          </ac:spMkLst>
        </pc:spChg>
      </pc:sldChg>
      <pc:sldChg chg="modSp mod">
        <pc:chgData name="Renato Esposito" userId="f49f7d7e-d43e-46e6-a469-a2f907357920" providerId="ADAL" clId="{E6164E2A-526B-014D-9C55-90C46E43D858}" dt="2023-10-24T09:58:22.091" v="825" actId="27636"/>
        <pc:sldMkLst>
          <pc:docMk/>
          <pc:sldMk cId="2636406003" sldId="277"/>
        </pc:sldMkLst>
        <pc:spChg chg="mod">
          <ac:chgData name="Renato Esposito" userId="f49f7d7e-d43e-46e6-a469-a2f907357920" providerId="ADAL" clId="{E6164E2A-526B-014D-9C55-90C46E43D858}" dt="2023-10-24T09:58:22.091" v="825" actId="27636"/>
          <ac:spMkLst>
            <pc:docMk/>
            <pc:sldMk cId="2636406003" sldId="277"/>
            <ac:spMk id="2" creationId="{5FD5C68B-7DBD-0C32-DCDC-69413CCD0BD3}"/>
          </ac:spMkLst>
        </pc:spChg>
        <pc:spChg chg="mod">
          <ac:chgData name="Renato Esposito" userId="f49f7d7e-d43e-46e6-a469-a2f907357920" providerId="ADAL" clId="{E6164E2A-526B-014D-9C55-90C46E43D858}" dt="2023-10-24T09:46:33.746" v="808" actId="20577"/>
          <ac:spMkLst>
            <pc:docMk/>
            <pc:sldMk cId="2636406003" sldId="277"/>
            <ac:spMk id="3" creationId="{E79DA360-2AF6-A6E5-0A35-A884FF258791}"/>
          </ac:spMkLst>
        </pc:spChg>
      </pc:sldChg>
      <pc:sldChg chg="modSp mod">
        <pc:chgData name="Renato Esposito" userId="f49f7d7e-d43e-46e6-a469-a2f907357920" providerId="ADAL" clId="{E6164E2A-526B-014D-9C55-90C46E43D858}" dt="2023-10-24T10:11:17.308" v="1247" actId="20577"/>
        <pc:sldMkLst>
          <pc:docMk/>
          <pc:sldMk cId="994012571" sldId="278"/>
        </pc:sldMkLst>
        <pc:spChg chg="mod">
          <ac:chgData name="Renato Esposito" userId="f49f7d7e-d43e-46e6-a469-a2f907357920" providerId="ADAL" clId="{E6164E2A-526B-014D-9C55-90C46E43D858}" dt="2023-10-24T09:58:58.576" v="948" actId="20577"/>
          <ac:spMkLst>
            <pc:docMk/>
            <pc:sldMk cId="994012571" sldId="278"/>
            <ac:spMk id="2" creationId="{5FD5C68B-7DBD-0C32-DCDC-69413CCD0BD3}"/>
          </ac:spMkLst>
        </pc:spChg>
        <pc:spChg chg="mod">
          <ac:chgData name="Renato Esposito" userId="f49f7d7e-d43e-46e6-a469-a2f907357920" providerId="ADAL" clId="{E6164E2A-526B-014D-9C55-90C46E43D858}" dt="2023-10-24T10:11:17.308" v="1247" actId="20577"/>
          <ac:spMkLst>
            <pc:docMk/>
            <pc:sldMk cId="994012571" sldId="278"/>
            <ac:spMk id="3" creationId="{E79DA360-2AF6-A6E5-0A35-A884FF258791}"/>
          </ac:spMkLst>
        </pc:spChg>
      </pc:sldChg>
      <pc:sldChg chg="modSp mod">
        <pc:chgData name="Renato Esposito" userId="f49f7d7e-d43e-46e6-a469-a2f907357920" providerId="ADAL" clId="{E6164E2A-526B-014D-9C55-90C46E43D858}" dt="2023-10-24T10:21:41.948" v="1505" actId="20577"/>
        <pc:sldMkLst>
          <pc:docMk/>
          <pc:sldMk cId="638114355" sldId="279"/>
        </pc:sldMkLst>
        <pc:spChg chg="mod">
          <ac:chgData name="Renato Esposito" userId="f49f7d7e-d43e-46e6-a469-a2f907357920" providerId="ADAL" clId="{E6164E2A-526B-014D-9C55-90C46E43D858}" dt="2023-10-24T10:21:41.948" v="1505" actId="20577"/>
          <ac:spMkLst>
            <pc:docMk/>
            <pc:sldMk cId="638114355" sldId="279"/>
            <ac:spMk id="2" creationId="{5FD5C68B-7DBD-0C32-DCDC-69413CCD0BD3}"/>
          </ac:spMkLst>
        </pc:spChg>
        <pc:spChg chg="mod">
          <ac:chgData name="Renato Esposito" userId="f49f7d7e-d43e-46e6-a469-a2f907357920" providerId="ADAL" clId="{E6164E2A-526B-014D-9C55-90C46E43D858}" dt="2023-10-24T10:20:59.116" v="1451" actId="20577"/>
          <ac:spMkLst>
            <pc:docMk/>
            <pc:sldMk cId="638114355" sldId="279"/>
            <ac:spMk id="3" creationId="{E79DA360-2AF6-A6E5-0A35-A884FF258791}"/>
          </ac:spMkLst>
        </pc:spChg>
      </pc:sldChg>
      <pc:sldChg chg="addSp delSp modSp add mod">
        <pc:chgData name="Renato Esposito" userId="f49f7d7e-d43e-46e6-a469-a2f907357920" providerId="ADAL" clId="{E6164E2A-526B-014D-9C55-90C46E43D858}" dt="2023-10-24T10:28:59.671" v="1770" actId="20577"/>
        <pc:sldMkLst>
          <pc:docMk/>
          <pc:sldMk cId="372553839" sldId="282"/>
        </pc:sldMkLst>
        <pc:spChg chg="mod">
          <ac:chgData name="Renato Esposito" userId="f49f7d7e-d43e-46e6-a469-a2f907357920" providerId="ADAL" clId="{E6164E2A-526B-014D-9C55-90C46E43D858}" dt="2023-10-24T10:21:24.250" v="1474" actId="20577"/>
          <ac:spMkLst>
            <pc:docMk/>
            <pc:sldMk cId="372553839" sldId="282"/>
            <ac:spMk id="2" creationId="{5FD5C68B-7DBD-0C32-DCDC-69413CCD0BD3}"/>
          </ac:spMkLst>
        </pc:spChg>
        <pc:spChg chg="mod">
          <ac:chgData name="Renato Esposito" userId="f49f7d7e-d43e-46e6-a469-a2f907357920" providerId="ADAL" clId="{E6164E2A-526B-014D-9C55-90C46E43D858}" dt="2023-10-24T10:28:59.671" v="1770" actId="20577"/>
          <ac:spMkLst>
            <pc:docMk/>
            <pc:sldMk cId="372553839" sldId="282"/>
            <ac:spMk id="3" creationId="{E79DA360-2AF6-A6E5-0A35-A884FF258791}"/>
          </ac:spMkLst>
        </pc:spChg>
        <pc:spChg chg="add del mod">
          <ac:chgData name="Renato Esposito" userId="f49f7d7e-d43e-46e6-a469-a2f907357920" providerId="ADAL" clId="{E6164E2A-526B-014D-9C55-90C46E43D858}" dt="2023-10-24T10:22:22.008" v="1510" actId="767"/>
          <ac:spMkLst>
            <pc:docMk/>
            <pc:sldMk cId="372553839" sldId="282"/>
            <ac:spMk id="4" creationId="{5AD8AD2F-A852-2E06-90E5-4E4552330F05}"/>
          </ac:spMkLst>
        </pc:spChg>
      </pc:sldChg>
    </pc:docChg>
  </pc:docChgLst>
  <pc:docChgLst>
    <pc:chgData name="Renato Esposito" userId="S::renato.esposito001@studenti.uniparthenope.it::f49f7d7e-d43e-46e6-a469-a2f907357920" providerId="AD" clId="Web-{33FF645B-72A6-48D2-A0CB-DE0A369CEC93}"/>
    <pc:docChg chg="modSld">
      <pc:chgData name="Renato Esposito" userId="S::renato.esposito001@studenti.uniparthenope.it::f49f7d7e-d43e-46e6-a469-a2f907357920" providerId="AD" clId="Web-{33FF645B-72A6-48D2-A0CB-DE0A369CEC93}" dt="2023-10-25T12:19:49.534" v="11"/>
      <pc:docMkLst>
        <pc:docMk/>
      </pc:docMkLst>
      <pc:sldChg chg="modSp">
        <pc:chgData name="Renato Esposito" userId="S::renato.esposito001@studenti.uniparthenope.it::f49f7d7e-d43e-46e6-a469-a2f907357920" providerId="AD" clId="Web-{33FF645B-72A6-48D2-A0CB-DE0A369CEC93}" dt="2023-10-25T10:52:42.118" v="2" actId="20577"/>
        <pc:sldMkLst>
          <pc:docMk/>
          <pc:sldMk cId="1504025931" sldId="260"/>
        </pc:sldMkLst>
        <pc:spChg chg="mod">
          <ac:chgData name="Renato Esposito" userId="S::renato.esposito001@studenti.uniparthenope.it::f49f7d7e-d43e-46e6-a469-a2f907357920" providerId="AD" clId="Web-{33FF645B-72A6-48D2-A0CB-DE0A369CEC93}" dt="2023-10-25T10:52:42.118" v="2" actId="20577"/>
          <ac:spMkLst>
            <pc:docMk/>
            <pc:sldMk cId="1504025931" sldId="260"/>
            <ac:spMk id="2" creationId="{22163BA6-1141-66A0-2D12-08CB9494829E}"/>
          </ac:spMkLst>
        </pc:spChg>
      </pc:sldChg>
      <pc:sldChg chg="modSp">
        <pc:chgData name="Renato Esposito" userId="S::renato.esposito001@studenti.uniparthenope.it::f49f7d7e-d43e-46e6-a469-a2f907357920" providerId="AD" clId="Web-{33FF645B-72A6-48D2-A0CB-DE0A369CEC93}" dt="2023-10-25T10:53:33.464" v="3" actId="20577"/>
        <pc:sldMkLst>
          <pc:docMk/>
          <pc:sldMk cId="685377142" sldId="261"/>
        </pc:sldMkLst>
        <pc:spChg chg="mod">
          <ac:chgData name="Renato Esposito" userId="S::renato.esposito001@studenti.uniparthenope.it::f49f7d7e-d43e-46e6-a469-a2f907357920" providerId="AD" clId="Web-{33FF645B-72A6-48D2-A0CB-DE0A369CEC93}" dt="2023-10-25T10:53:33.464" v="3" actId="20577"/>
          <ac:spMkLst>
            <pc:docMk/>
            <pc:sldMk cId="685377142" sldId="261"/>
            <ac:spMk id="3" creationId="{E79DA360-2AF6-A6E5-0A35-A884FF258791}"/>
          </ac:spMkLst>
        </pc:spChg>
      </pc:sldChg>
      <pc:sldChg chg="addSp delSp modSp">
        <pc:chgData name="Renato Esposito" userId="S::renato.esposito001@studenti.uniparthenope.it::f49f7d7e-d43e-46e6-a469-a2f907357920" providerId="AD" clId="Web-{33FF645B-72A6-48D2-A0CB-DE0A369CEC93}" dt="2023-10-25T12:19:49.534" v="11"/>
        <pc:sldMkLst>
          <pc:docMk/>
          <pc:sldMk cId="2973889422" sldId="270"/>
        </pc:sldMkLst>
        <pc:spChg chg="mod">
          <ac:chgData name="Renato Esposito" userId="S::renato.esposito001@studenti.uniparthenope.it::f49f7d7e-d43e-46e6-a469-a2f907357920" providerId="AD" clId="Web-{33FF645B-72A6-48D2-A0CB-DE0A369CEC93}" dt="2023-10-25T12:19:11.877" v="6" actId="1076"/>
          <ac:spMkLst>
            <pc:docMk/>
            <pc:sldMk cId="2973889422" sldId="270"/>
            <ac:spMk id="3" creationId="{E79DA360-2AF6-A6E5-0A35-A884FF258791}"/>
          </ac:spMkLst>
        </pc:spChg>
        <pc:spChg chg="add">
          <ac:chgData name="Renato Esposito" userId="S::renato.esposito001@studenti.uniparthenope.it::f49f7d7e-d43e-46e6-a469-a2f907357920" providerId="AD" clId="Web-{33FF645B-72A6-48D2-A0CB-DE0A369CEC93}" dt="2023-10-25T12:19:32.846" v="7"/>
          <ac:spMkLst>
            <pc:docMk/>
            <pc:sldMk cId="2973889422" sldId="270"/>
            <ac:spMk id="4" creationId="{31857544-E3AC-C101-19F6-5897A9A34F94}"/>
          </ac:spMkLst>
        </pc:spChg>
        <pc:spChg chg="add del">
          <ac:chgData name="Renato Esposito" userId="S::renato.esposito001@studenti.uniparthenope.it::f49f7d7e-d43e-46e6-a469-a2f907357920" providerId="AD" clId="Web-{33FF645B-72A6-48D2-A0CB-DE0A369CEC93}" dt="2023-10-25T12:19:49.534" v="11"/>
          <ac:spMkLst>
            <pc:docMk/>
            <pc:sldMk cId="2973889422" sldId="270"/>
            <ac:spMk id="6" creationId="{D478BBB3-077B-537C-EADC-13D44D9A21D1}"/>
          </ac:spMkLst>
        </pc:spChg>
      </pc:sldChg>
      <pc:sldChg chg="addSp delSp modSp">
        <pc:chgData name="Renato Esposito" userId="S::renato.esposito001@studenti.uniparthenope.it::f49f7d7e-d43e-46e6-a469-a2f907357920" providerId="AD" clId="Web-{33FF645B-72A6-48D2-A0CB-DE0A369CEC93}" dt="2023-10-25T12:19:39.940" v="9"/>
        <pc:sldMkLst>
          <pc:docMk/>
          <pc:sldMk cId="416837295" sldId="273"/>
        </pc:sldMkLst>
        <pc:spChg chg="add del">
          <ac:chgData name="Renato Esposito" userId="S::renato.esposito001@studenti.uniparthenope.it::f49f7d7e-d43e-46e6-a469-a2f907357920" providerId="AD" clId="Web-{33FF645B-72A6-48D2-A0CB-DE0A369CEC93}" dt="2023-10-25T12:19:39.940" v="9"/>
          <ac:spMkLst>
            <pc:docMk/>
            <pc:sldMk cId="416837295" sldId="273"/>
            <ac:spMk id="3" creationId="{E79DA360-2AF6-A6E5-0A35-A884FF258791}"/>
          </ac:spMkLst>
        </pc:spChg>
        <pc:spChg chg="add del mod">
          <ac:chgData name="Renato Esposito" userId="S::renato.esposito001@studenti.uniparthenope.it::f49f7d7e-d43e-46e6-a469-a2f907357920" providerId="AD" clId="Web-{33FF645B-72A6-48D2-A0CB-DE0A369CEC93}" dt="2023-10-25T12:19:39.940" v="9"/>
          <ac:spMkLst>
            <pc:docMk/>
            <pc:sldMk cId="416837295" sldId="273"/>
            <ac:spMk id="5" creationId="{CFE3DCFA-A168-A132-4052-E05DFFECD455}"/>
          </ac:spMkLst>
        </pc:spChg>
      </pc:sldChg>
    </pc:docChg>
  </pc:docChgLst>
  <pc:docChgLst>
    <pc:chgData name="Renato Esposito" userId="f49f7d7e-d43e-46e6-a469-a2f907357920" providerId="ADAL" clId="{FEF037AA-2CCD-4746-9B9A-F2CD03A325B7}"/>
    <pc:docChg chg="undo redo custSel addSld delSld modSld sldOrd">
      <pc:chgData name="Renato Esposito" userId="f49f7d7e-d43e-46e6-a469-a2f907357920" providerId="ADAL" clId="{FEF037AA-2CCD-4746-9B9A-F2CD03A325B7}" dt="2024-04-08T09:54:33.349" v="11891" actId="1076"/>
      <pc:docMkLst>
        <pc:docMk/>
      </pc:docMkLst>
      <pc:sldChg chg="modSp mod">
        <pc:chgData name="Renato Esposito" userId="f49f7d7e-d43e-46e6-a469-a2f907357920" providerId="ADAL" clId="{FEF037AA-2CCD-4746-9B9A-F2CD03A325B7}" dt="2024-04-08T09:54:33.349" v="11891" actId="1076"/>
        <pc:sldMkLst>
          <pc:docMk/>
          <pc:sldMk cId="685377142" sldId="261"/>
        </pc:sldMkLst>
        <pc:spChg chg="mod">
          <ac:chgData name="Renato Esposito" userId="f49f7d7e-d43e-46e6-a469-a2f907357920" providerId="ADAL" clId="{FEF037AA-2CCD-4746-9B9A-F2CD03A325B7}" dt="2024-04-08T09:54:33.349" v="11891" actId="1076"/>
          <ac:spMkLst>
            <pc:docMk/>
            <pc:sldMk cId="685377142" sldId="261"/>
            <ac:spMk id="3" creationId="{E79DA360-2AF6-A6E5-0A35-A884FF258791}"/>
          </ac:spMkLst>
        </pc:spChg>
      </pc:sldChg>
      <pc:sldChg chg="modSp mod">
        <pc:chgData name="Renato Esposito" userId="f49f7d7e-d43e-46e6-a469-a2f907357920" providerId="ADAL" clId="{FEF037AA-2CCD-4746-9B9A-F2CD03A325B7}" dt="2024-03-25T15:48:49.083" v="2601" actId="20577"/>
        <pc:sldMkLst>
          <pc:docMk/>
          <pc:sldMk cId="2623745797" sldId="262"/>
        </pc:sldMkLst>
        <pc:spChg chg="mod">
          <ac:chgData name="Renato Esposito" userId="f49f7d7e-d43e-46e6-a469-a2f907357920" providerId="ADAL" clId="{FEF037AA-2CCD-4746-9B9A-F2CD03A325B7}" dt="2024-03-25T15:48:49.083" v="2601" actId="20577"/>
          <ac:spMkLst>
            <pc:docMk/>
            <pc:sldMk cId="2623745797" sldId="262"/>
            <ac:spMk id="3" creationId="{E79DA360-2AF6-A6E5-0A35-A884FF258791}"/>
          </ac:spMkLst>
        </pc:spChg>
      </pc:sldChg>
      <pc:sldChg chg="modSp mod">
        <pc:chgData name="Renato Esposito" userId="f49f7d7e-d43e-46e6-a469-a2f907357920" providerId="ADAL" clId="{FEF037AA-2CCD-4746-9B9A-F2CD03A325B7}" dt="2024-03-23T22:50:16.198" v="1014" actId="403"/>
        <pc:sldMkLst>
          <pc:docMk/>
          <pc:sldMk cId="69261646" sldId="263"/>
        </pc:sldMkLst>
        <pc:spChg chg="mod">
          <ac:chgData name="Renato Esposito" userId="f49f7d7e-d43e-46e6-a469-a2f907357920" providerId="ADAL" clId="{FEF037AA-2CCD-4746-9B9A-F2CD03A325B7}" dt="2024-03-23T22:50:16.198" v="1014" actId="403"/>
          <ac:spMkLst>
            <pc:docMk/>
            <pc:sldMk cId="69261646" sldId="263"/>
            <ac:spMk id="3" creationId="{E79DA360-2AF6-A6E5-0A35-A884FF258791}"/>
          </ac:spMkLst>
        </pc:spChg>
      </pc:sldChg>
      <pc:sldChg chg="addSp delSp modSp mod setBg">
        <pc:chgData name="Renato Esposito" userId="f49f7d7e-d43e-46e6-a469-a2f907357920" providerId="ADAL" clId="{FEF037AA-2CCD-4746-9B9A-F2CD03A325B7}" dt="2024-03-29T11:05:51.838" v="11869" actId="207"/>
        <pc:sldMkLst>
          <pc:docMk/>
          <pc:sldMk cId="1459675922" sldId="264"/>
        </pc:sldMkLst>
        <pc:spChg chg="mod">
          <ac:chgData name="Renato Esposito" userId="f49f7d7e-d43e-46e6-a469-a2f907357920" providerId="ADAL" clId="{FEF037AA-2CCD-4746-9B9A-F2CD03A325B7}" dt="2024-03-23T22:04:53.102" v="527" actId="1076"/>
          <ac:spMkLst>
            <pc:docMk/>
            <pc:sldMk cId="1459675922" sldId="264"/>
            <ac:spMk id="2" creationId="{5FD5C68B-7DBD-0C32-DCDC-69413CCD0BD3}"/>
          </ac:spMkLst>
        </pc:spChg>
        <pc:spChg chg="add del mod ord">
          <ac:chgData name="Renato Esposito" userId="f49f7d7e-d43e-46e6-a469-a2f907357920" providerId="ADAL" clId="{FEF037AA-2CCD-4746-9B9A-F2CD03A325B7}" dt="2024-03-29T11:05:51.838" v="11869" actId="207"/>
          <ac:spMkLst>
            <pc:docMk/>
            <pc:sldMk cId="1459675922" sldId="264"/>
            <ac:spMk id="3" creationId="{E79DA360-2AF6-A6E5-0A35-A884FF258791}"/>
          </ac:spMkLst>
        </pc:spChg>
        <pc:spChg chg="add del mod">
          <ac:chgData name="Renato Esposito" userId="f49f7d7e-d43e-46e6-a469-a2f907357920" providerId="ADAL" clId="{FEF037AA-2CCD-4746-9B9A-F2CD03A325B7}" dt="2024-03-23T21:05:51.074" v="13" actId="767"/>
          <ac:spMkLst>
            <pc:docMk/>
            <pc:sldMk cId="1459675922" sldId="264"/>
            <ac:spMk id="5" creationId="{E59202AD-5B34-C8F0-2B76-EFC81BD720D1}"/>
          </ac:spMkLst>
        </pc:spChg>
        <pc:spChg chg="add del">
          <ac:chgData name="Renato Esposito" userId="f49f7d7e-d43e-46e6-a469-a2f907357920" providerId="ADAL" clId="{FEF037AA-2CCD-4746-9B9A-F2CD03A325B7}" dt="2024-03-23T22:04:39.602" v="525" actId="26606"/>
          <ac:spMkLst>
            <pc:docMk/>
            <pc:sldMk cId="1459675922" sldId="264"/>
            <ac:spMk id="8" creationId="{E80B86A7-A1EC-475B-9166-88902B033A38}"/>
          </ac:spMkLst>
        </pc:spChg>
        <pc:spChg chg="add del">
          <ac:chgData name="Renato Esposito" userId="f49f7d7e-d43e-46e6-a469-a2f907357920" providerId="ADAL" clId="{FEF037AA-2CCD-4746-9B9A-F2CD03A325B7}" dt="2024-03-23T22:04:39.602" v="525" actId="26606"/>
          <ac:spMkLst>
            <pc:docMk/>
            <pc:sldMk cId="1459675922" sldId="264"/>
            <ac:spMk id="10" creationId="{C2C29CB1-9F74-4879-A6AF-AEA67B6F1F4D}"/>
          </ac:spMkLst>
        </pc:spChg>
        <pc:spChg chg="add del">
          <ac:chgData name="Renato Esposito" userId="f49f7d7e-d43e-46e6-a469-a2f907357920" providerId="ADAL" clId="{FEF037AA-2CCD-4746-9B9A-F2CD03A325B7}" dt="2024-03-23T21:26:37.339" v="301" actId="26606"/>
          <ac:spMkLst>
            <pc:docMk/>
            <pc:sldMk cId="1459675922" sldId="264"/>
            <ac:spMk id="11" creationId="{3BCB5F6A-9EB0-40B0-9D13-3023E9A20508}"/>
          </ac:spMkLst>
        </pc:spChg>
        <pc:spChg chg="add del">
          <ac:chgData name="Renato Esposito" userId="f49f7d7e-d43e-46e6-a469-a2f907357920" providerId="ADAL" clId="{FEF037AA-2CCD-4746-9B9A-F2CD03A325B7}" dt="2024-03-23T22:04:39.602" v="525" actId="26606"/>
          <ac:spMkLst>
            <pc:docMk/>
            <pc:sldMk cId="1459675922" sldId="264"/>
            <ac:spMk id="12" creationId="{7E2C7115-5336-410C-AD71-0F0952A2E5A7}"/>
          </ac:spMkLst>
        </pc:spChg>
        <pc:spChg chg="add del">
          <ac:chgData name="Renato Esposito" userId="f49f7d7e-d43e-46e6-a469-a2f907357920" providerId="ADAL" clId="{FEF037AA-2CCD-4746-9B9A-F2CD03A325B7}" dt="2024-03-23T21:26:38.125" v="304" actId="26606"/>
          <ac:spMkLst>
            <pc:docMk/>
            <pc:sldMk cId="1459675922" sldId="264"/>
            <ac:spMk id="13" creationId="{ECD25CC7-FC66-488C-8D61-0FE7ECF1615F}"/>
          </ac:spMkLst>
        </pc:spChg>
        <pc:spChg chg="add del">
          <ac:chgData name="Renato Esposito" userId="f49f7d7e-d43e-46e6-a469-a2f907357920" providerId="ADAL" clId="{FEF037AA-2CCD-4746-9B9A-F2CD03A325B7}" dt="2024-03-23T21:26:39.899" v="307" actId="26606"/>
          <ac:spMkLst>
            <pc:docMk/>
            <pc:sldMk cId="1459675922" sldId="264"/>
            <ac:spMk id="15" creationId="{3BCB5F6A-9EB0-40B0-9D13-3023E9A20508}"/>
          </ac:spMkLst>
        </pc:spChg>
        <pc:spChg chg="add mod">
          <ac:chgData name="Renato Esposito" userId="f49f7d7e-d43e-46e6-a469-a2f907357920" providerId="ADAL" clId="{FEF037AA-2CCD-4746-9B9A-F2CD03A325B7}" dt="2024-03-23T21:29:24.550" v="341"/>
          <ac:spMkLst>
            <pc:docMk/>
            <pc:sldMk cId="1459675922" sldId="264"/>
            <ac:spMk id="16" creationId="{A6F7F87C-73FC-14F6-782A-99741F4680E4}"/>
          </ac:spMkLst>
        </pc:spChg>
        <pc:spChg chg="add del">
          <ac:chgData name="Renato Esposito" userId="f49f7d7e-d43e-46e6-a469-a2f907357920" providerId="ADAL" clId="{FEF037AA-2CCD-4746-9B9A-F2CD03A325B7}" dt="2024-03-23T21:39:09.479" v="366" actId="22"/>
          <ac:spMkLst>
            <pc:docMk/>
            <pc:sldMk cId="1459675922" sldId="264"/>
            <ac:spMk id="18" creationId="{277218D8-4919-9C76-DDEB-5BDF827EA607}"/>
          </ac:spMkLst>
        </pc:spChg>
        <pc:spChg chg="add del">
          <ac:chgData name="Renato Esposito" userId="f49f7d7e-d43e-46e6-a469-a2f907357920" providerId="ADAL" clId="{FEF037AA-2CCD-4746-9B9A-F2CD03A325B7}" dt="2024-03-23T22:04:37.493" v="523" actId="26606"/>
          <ac:spMkLst>
            <pc:docMk/>
            <pc:sldMk cId="1459675922" sldId="264"/>
            <ac:spMk id="26" creationId="{9F4444CE-BC8D-4D61-B303-4C05614E62AB}"/>
          </ac:spMkLst>
        </pc:spChg>
        <pc:spChg chg="add del">
          <ac:chgData name="Renato Esposito" userId="f49f7d7e-d43e-46e6-a469-a2f907357920" providerId="ADAL" clId="{FEF037AA-2CCD-4746-9B9A-F2CD03A325B7}" dt="2024-03-23T22:04:37.493" v="523" actId="26606"/>
          <ac:spMkLst>
            <pc:docMk/>
            <pc:sldMk cId="1459675922" sldId="264"/>
            <ac:spMk id="28" creationId="{62423CA5-E2E1-4789-B759-9906C1C94063}"/>
          </ac:spMkLst>
        </pc:spChg>
        <pc:spChg chg="add del">
          <ac:chgData name="Renato Esposito" userId="f49f7d7e-d43e-46e6-a469-a2f907357920" providerId="ADAL" clId="{FEF037AA-2CCD-4746-9B9A-F2CD03A325B7}" dt="2024-03-23T22:04:37.493" v="523" actId="26606"/>
          <ac:spMkLst>
            <pc:docMk/>
            <pc:sldMk cId="1459675922" sldId="264"/>
            <ac:spMk id="30" creationId="{73772B81-181F-48B7-8826-4D9686D15DF5}"/>
          </ac:spMkLst>
        </pc:spChg>
        <pc:spChg chg="add del">
          <ac:chgData name="Renato Esposito" userId="f49f7d7e-d43e-46e6-a469-a2f907357920" providerId="ADAL" clId="{FEF037AA-2CCD-4746-9B9A-F2CD03A325B7}" dt="2024-03-23T22:04:37.493" v="523" actId="26606"/>
          <ac:spMkLst>
            <pc:docMk/>
            <pc:sldMk cId="1459675922" sldId="264"/>
            <ac:spMk id="32" creationId="{B2205F6E-03C6-4E92-877C-E2482F6599AA}"/>
          </ac:spMkLst>
        </pc:spChg>
        <pc:picChg chg="add mod">
          <ac:chgData name="Renato Esposito" userId="f49f7d7e-d43e-46e6-a469-a2f907357920" providerId="ADAL" clId="{FEF037AA-2CCD-4746-9B9A-F2CD03A325B7}" dt="2024-03-23T21:05:52.894" v="18"/>
          <ac:picMkLst>
            <pc:docMk/>
            <pc:sldMk cId="1459675922" sldId="264"/>
            <ac:picMk id="4" creationId="{70DB8E84-F162-A37F-1BA6-B847F38CEA35}"/>
          </ac:picMkLst>
        </pc:picChg>
        <pc:picChg chg="add del mod">
          <ac:chgData name="Renato Esposito" userId="f49f7d7e-d43e-46e6-a469-a2f907357920" providerId="ADAL" clId="{FEF037AA-2CCD-4746-9B9A-F2CD03A325B7}" dt="2024-03-23T21:28:20.750" v="331" actId="478"/>
          <ac:picMkLst>
            <pc:docMk/>
            <pc:sldMk cId="1459675922" sldId="264"/>
            <ac:picMk id="6" creationId="{D921571A-94F1-B7A8-8671-AE2B81E4C24E}"/>
          </ac:picMkLst>
        </pc:picChg>
        <pc:picChg chg="add mod">
          <ac:chgData name="Renato Esposito" userId="f49f7d7e-d43e-46e6-a469-a2f907357920" providerId="ADAL" clId="{FEF037AA-2CCD-4746-9B9A-F2CD03A325B7}" dt="2024-03-23T21:10:09.623" v="31"/>
          <ac:picMkLst>
            <pc:docMk/>
            <pc:sldMk cId="1459675922" sldId="264"/>
            <ac:picMk id="7" creationId="{9F4A5322-8FEF-0371-0F85-C06716F5AA11}"/>
          </ac:picMkLst>
        </pc:picChg>
        <pc:picChg chg="add del">
          <ac:chgData name="Renato Esposito" userId="f49f7d7e-d43e-46e6-a469-a2f907357920" providerId="ADAL" clId="{FEF037AA-2CCD-4746-9B9A-F2CD03A325B7}" dt="2024-03-23T21:26:32.721" v="298" actId="478"/>
          <ac:picMkLst>
            <pc:docMk/>
            <pc:sldMk cId="1459675922" sldId="264"/>
            <ac:picMk id="9" creationId="{F27EA760-B49C-C0A3-F066-8562362F8CDF}"/>
          </ac:picMkLst>
        </pc:picChg>
        <pc:picChg chg="add del mod">
          <ac:chgData name="Renato Esposito" userId="f49f7d7e-d43e-46e6-a469-a2f907357920" providerId="ADAL" clId="{FEF037AA-2CCD-4746-9B9A-F2CD03A325B7}" dt="2024-03-23T22:03:30.786" v="497" actId="478"/>
          <ac:picMkLst>
            <pc:docMk/>
            <pc:sldMk cId="1459675922" sldId="264"/>
            <ac:picMk id="14" creationId="{4667C625-ECD8-2D15-8C3C-7ACA96BA96C1}"/>
          </ac:picMkLst>
        </pc:picChg>
        <pc:picChg chg="add">
          <ac:chgData name="Renato Esposito" userId="f49f7d7e-d43e-46e6-a469-a2f907357920" providerId="ADAL" clId="{FEF037AA-2CCD-4746-9B9A-F2CD03A325B7}" dt="2024-03-23T21:42:40.864" v="367"/>
          <ac:picMkLst>
            <pc:docMk/>
            <pc:sldMk cId="1459675922" sldId="264"/>
            <ac:picMk id="19" creationId="{B92BAEC1-04F0-BA9E-67A2-C99CF332F93D}"/>
          </ac:picMkLst>
        </pc:picChg>
        <pc:picChg chg="add del mod">
          <ac:chgData name="Renato Esposito" userId="f49f7d7e-d43e-46e6-a469-a2f907357920" providerId="ADAL" clId="{FEF037AA-2CCD-4746-9B9A-F2CD03A325B7}" dt="2024-03-23T21:54:26.604" v="381" actId="478"/>
          <ac:picMkLst>
            <pc:docMk/>
            <pc:sldMk cId="1459675922" sldId="264"/>
            <ac:picMk id="20" creationId="{8569FC1F-6C67-6A31-932B-01FA6F2EB064}"/>
          </ac:picMkLst>
        </pc:picChg>
        <pc:picChg chg="add del mod ord">
          <ac:chgData name="Renato Esposito" userId="f49f7d7e-d43e-46e6-a469-a2f907357920" providerId="ADAL" clId="{FEF037AA-2CCD-4746-9B9A-F2CD03A325B7}" dt="2024-03-23T22:06:40.887" v="532" actId="478"/>
          <ac:picMkLst>
            <pc:docMk/>
            <pc:sldMk cId="1459675922" sldId="264"/>
            <ac:picMk id="21" creationId="{0290664D-FAAC-751D-B019-B13003E34A14}"/>
          </ac:picMkLst>
        </pc:picChg>
      </pc:sldChg>
      <pc:sldChg chg="modSp del mod">
        <pc:chgData name="Renato Esposito" userId="f49f7d7e-d43e-46e6-a469-a2f907357920" providerId="ADAL" clId="{FEF037AA-2CCD-4746-9B9A-F2CD03A325B7}" dt="2024-03-28T13:40:44.044" v="11834" actId="2696"/>
        <pc:sldMkLst>
          <pc:docMk/>
          <pc:sldMk cId="1227029274" sldId="265"/>
        </pc:sldMkLst>
        <pc:spChg chg="mod">
          <ac:chgData name="Renato Esposito" userId="f49f7d7e-d43e-46e6-a469-a2f907357920" providerId="ADAL" clId="{FEF037AA-2CCD-4746-9B9A-F2CD03A325B7}" dt="2024-03-25T14:46:03.714" v="1146" actId="20577"/>
          <ac:spMkLst>
            <pc:docMk/>
            <pc:sldMk cId="1227029274" sldId="265"/>
            <ac:spMk id="3" creationId="{7853F2C1-21E5-7064-6EB6-DD171B2D89CC}"/>
          </ac:spMkLst>
        </pc:spChg>
      </pc:sldChg>
      <pc:sldChg chg="delSp modSp add del mod setBg delDesignElem">
        <pc:chgData name="Renato Esposito" userId="f49f7d7e-d43e-46e6-a469-a2f907357920" providerId="ADAL" clId="{FEF037AA-2CCD-4746-9B9A-F2CD03A325B7}" dt="2024-03-23T21:30:17.251" v="363" actId="2696"/>
        <pc:sldMkLst>
          <pc:docMk/>
          <pc:sldMk cId="3521253013" sldId="266"/>
        </pc:sldMkLst>
        <pc:spChg chg="mod">
          <ac:chgData name="Renato Esposito" userId="f49f7d7e-d43e-46e6-a469-a2f907357920" providerId="ADAL" clId="{FEF037AA-2CCD-4746-9B9A-F2CD03A325B7}" dt="2024-03-23T21:29:46.306" v="356" actId="20577"/>
          <ac:spMkLst>
            <pc:docMk/>
            <pc:sldMk cId="3521253013" sldId="266"/>
            <ac:spMk id="2" creationId="{5FD5C68B-7DBD-0C32-DCDC-69413CCD0BD3}"/>
          </ac:spMkLst>
        </pc:spChg>
        <pc:spChg chg="mod">
          <ac:chgData name="Renato Esposito" userId="f49f7d7e-d43e-46e6-a469-a2f907357920" providerId="ADAL" clId="{FEF037AA-2CCD-4746-9B9A-F2CD03A325B7}" dt="2024-03-23T21:30:16.134" v="362" actId="20577"/>
          <ac:spMkLst>
            <pc:docMk/>
            <pc:sldMk cId="3521253013" sldId="266"/>
            <ac:spMk id="3" creationId="{E79DA360-2AF6-A6E5-0A35-A884FF258791}"/>
          </ac:spMkLst>
        </pc:spChg>
        <pc:spChg chg="del">
          <ac:chgData name="Renato Esposito" userId="f49f7d7e-d43e-46e6-a469-a2f907357920" providerId="ADAL" clId="{FEF037AA-2CCD-4746-9B9A-F2CD03A325B7}" dt="2024-03-23T21:29:26.516" v="343"/>
          <ac:spMkLst>
            <pc:docMk/>
            <pc:sldMk cId="3521253013" sldId="266"/>
            <ac:spMk id="8" creationId="{E80B86A7-A1EC-475B-9166-88902B033A38}"/>
          </ac:spMkLst>
        </pc:spChg>
        <pc:spChg chg="del">
          <ac:chgData name="Renato Esposito" userId="f49f7d7e-d43e-46e6-a469-a2f907357920" providerId="ADAL" clId="{FEF037AA-2CCD-4746-9B9A-F2CD03A325B7}" dt="2024-03-23T21:29:26.516" v="343"/>
          <ac:spMkLst>
            <pc:docMk/>
            <pc:sldMk cId="3521253013" sldId="266"/>
            <ac:spMk id="10" creationId="{C2C29CB1-9F74-4879-A6AF-AEA67B6F1F4D}"/>
          </ac:spMkLst>
        </pc:spChg>
        <pc:spChg chg="del">
          <ac:chgData name="Renato Esposito" userId="f49f7d7e-d43e-46e6-a469-a2f907357920" providerId="ADAL" clId="{FEF037AA-2CCD-4746-9B9A-F2CD03A325B7}" dt="2024-03-23T21:29:26.516" v="343"/>
          <ac:spMkLst>
            <pc:docMk/>
            <pc:sldMk cId="3521253013" sldId="266"/>
            <ac:spMk id="12" creationId="{7E2C7115-5336-410C-AD71-0F0952A2E5A7}"/>
          </ac:spMkLst>
        </pc:spChg>
      </pc:sldChg>
      <pc:sldChg chg="addSp delSp modSp add del mod setBg">
        <pc:chgData name="Renato Esposito" userId="f49f7d7e-d43e-46e6-a469-a2f907357920" providerId="ADAL" clId="{FEF037AA-2CCD-4746-9B9A-F2CD03A325B7}" dt="2024-03-23T22:12:29.871" v="609" actId="2696"/>
        <pc:sldMkLst>
          <pc:docMk/>
          <pc:sldMk cId="1775752916" sldId="267"/>
        </pc:sldMkLst>
        <pc:spChg chg="mod ord">
          <ac:chgData name="Renato Esposito" userId="f49f7d7e-d43e-46e6-a469-a2f907357920" providerId="ADAL" clId="{FEF037AA-2CCD-4746-9B9A-F2CD03A325B7}" dt="2024-03-23T22:00:10.806" v="476" actId="26606"/>
          <ac:spMkLst>
            <pc:docMk/>
            <pc:sldMk cId="1775752916" sldId="267"/>
            <ac:spMk id="2" creationId="{5FD5C68B-7DBD-0C32-DCDC-69413CCD0BD3}"/>
          </ac:spMkLst>
        </pc:spChg>
        <pc:spChg chg="del mod">
          <ac:chgData name="Renato Esposito" userId="f49f7d7e-d43e-46e6-a469-a2f907357920" providerId="ADAL" clId="{FEF037AA-2CCD-4746-9B9A-F2CD03A325B7}" dt="2024-03-23T21:55:09.741" v="399" actId="478"/>
          <ac:spMkLst>
            <pc:docMk/>
            <pc:sldMk cId="1775752916" sldId="267"/>
            <ac:spMk id="3" creationId="{E79DA360-2AF6-A6E5-0A35-A884FF258791}"/>
          </ac:spMkLst>
        </pc:spChg>
        <pc:spChg chg="add del mod">
          <ac:chgData name="Renato Esposito" userId="f49f7d7e-d43e-46e6-a469-a2f907357920" providerId="ADAL" clId="{FEF037AA-2CCD-4746-9B9A-F2CD03A325B7}" dt="2024-03-23T21:55:13.396" v="401" actId="478"/>
          <ac:spMkLst>
            <pc:docMk/>
            <pc:sldMk cId="1775752916" sldId="267"/>
            <ac:spMk id="8" creationId="{686F1485-367A-D838-290E-CC58380CF914}"/>
          </ac:spMkLst>
        </pc:spChg>
        <pc:spChg chg="add mod ord">
          <ac:chgData name="Renato Esposito" userId="f49f7d7e-d43e-46e6-a469-a2f907357920" providerId="ADAL" clId="{FEF037AA-2CCD-4746-9B9A-F2CD03A325B7}" dt="2024-03-23T22:01:45.511" v="485" actId="20577"/>
          <ac:spMkLst>
            <pc:docMk/>
            <pc:sldMk cId="1775752916" sldId="267"/>
            <ac:spMk id="10" creationId="{069BF4D3-6C32-94F8-A1CE-D2BDD122C7FC}"/>
          </ac:spMkLst>
        </pc:spChg>
        <pc:spChg chg="add del">
          <ac:chgData name="Renato Esposito" userId="f49f7d7e-d43e-46e6-a469-a2f907357920" providerId="ADAL" clId="{FEF037AA-2CCD-4746-9B9A-F2CD03A325B7}" dt="2024-03-23T22:00:10.806" v="476" actId="26606"/>
          <ac:spMkLst>
            <pc:docMk/>
            <pc:sldMk cId="1775752916" sldId="267"/>
            <ac:spMk id="12" creationId="{8267EEE4-6354-4F1C-9484-951F0EB92F1B}"/>
          </ac:spMkLst>
        </pc:spChg>
        <pc:spChg chg="add del">
          <ac:chgData name="Renato Esposito" userId="f49f7d7e-d43e-46e6-a469-a2f907357920" providerId="ADAL" clId="{FEF037AA-2CCD-4746-9B9A-F2CD03A325B7}" dt="2024-03-23T22:00:10.806" v="476" actId="26606"/>
          <ac:spMkLst>
            <pc:docMk/>
            <pc:sldMk cId="1775752916" sldId="267"/>
            <ac:spMk id="13" creationId="{0E5A83F9-E6B8-40BD-9C0D-9A6F15650742}"/>
          </ac:spMkLst>
        </pc:spChg>
        <pc:spChg chg="add del">
          <ac:chgData name="Renato Esposito" userId="f49f7d7e-d43e-46e6-a469-a2f907357920" providerId="ADAL" clId="{FEF037AA-2CCD-4746-9B9A-F2CD03A325B7}" dt="2024-03-23T21:58:08.625" v="439" actId="26606"/>
          <ac:spMkLst>
            <pc:docMk/>
            <pc:sldMk cId="1775752916" sldId="267"/>
            <ac:spMk id="15" creationId="{94281397-CAB3-46E7-B8B4-48166ADDB3D3}"/>
          </ac:spMkLst>
        </pc:spChg>
        <pc:spChg chg="add del">
          <ac:chgData name="Renato Esposito" userId="f49f7d7e-d43e-46e6-a469-a2f907357920" providerId="ADAL" clId="{FEF037AA-2CCD-4746-9B9A-F2CD03A325B7}" dt="2024-03-23T21:58:14.969" v="441" actId="26606"/>
          <ac:spMkLst>
            <pc:docMk/>
            <pc:sldMk cId="1775752916" sldId="267"/>
            <ac:spMk id="18" creationId="{B09A8B04-373D-40BD-9442-2D3540D3CFF2}"/>
          </ac:spMkLst>
        </pc:spChg>
        <pc:spChg chg="add del">
          <ac:chgData name="Renato Esposito" userId="f49f7d7e-d43e-46e6-a469-a2f907357920" providerId="ADAL" clId="{FEF037AA-2CCD-4746-9B9A-F2CD03A325B7}" dt="2024-03-23T21:58:32.872" v="451" actId="26606"/>
          <ac:spMkLst>
            <pc:docMk/>
            <pc:sldMk cId="1775752916" sldId="267"/>
            <ac:spMk id="20" creationId="{8267EEE4-6354-4F1C-9484-951F0EB92F1B}"/>
          </ac:spMkLst>
        </pc:spChg>
        <pc:spChg chg="add del">
          <ac:chgData name="Renato Esposito" userId="f49f7d7e-d43e-46e6-a469-a2f907357920" providerId="ADAL" clId="{FEF037AA-2CCD-4746-9B9A-F2CD03A325B7}" dt="2024-03-23T21:58:32.872" v="451" actId="26606"/>
          <ac:spMkLst>
            <pc:docMk/>
            <pc:sldMk cId="1775752916" sldId="267"/>
            <ac:spMk id="21" creationId="{0E5A83F9-E6B8-40BD-9C0D-9A6F15650742}"/>
          </ac:spMkLst>
        </pc:spChg>
        <pc:picChg chg="add del mod ord">
          <ac:chgData name="Renato Esposito" userId="f49f7d7e-d43e-46e6-a469-a2f907357920" providerId="ADAL" clId="{FEF037AA-2CCD-4746-9B9A-F2CD03A325B7}" dt="2024-03-23T22:02:16.225" v="491" actId="478"/>
          <ac:picMkLst>
            <pc:docMk/>
            <pc:sldMk cId="1775752916" sldId="267"/>
            <ac:picMk id="4" creationId="{DA0501C8-2391-8545-A83A-D857731D8C2E}"/>
          </ac:picMkLst>
        </pc:picChg>
        <pc:picChg chg="add del mod">
          <ac:chgData name="Renato Esposito" userId="f49f7d7e-d43e-46e6-a469-a2f907357920" providerId="ADAL" clId="{FEF037AA-2CCD-4746-9B9A-F2CD03A325B7}" dt="2024-03-23T21:54:35.037" v="385" actId="478"/>
          <ac:picMkLst>
            <pc:docMk/>
            <pc:sldMk cId="1775752916" sldId="267"/>
            <ac:picMk id="5" creationId="{D15DBEA3-8739-1093-D4F5-A3AA28E76473}"/>
          </ac:picMkLst>
        </pc:picChg>
        <pc:picChg chg="add mod ord">
          <ac:chgData name="Renato Esposito" userId="f49f7d7e-d43e-46e6-a469-a2f907357920" providerId="ADAL" clId="{FEF037AA-2CCD-4746-9B9A-F2CD03A325B7}" dt="2024-03-23T22:02:32.126" v="495" actId="1076"/>
          <ac:picMkLst>
            <pc:docMk/>
            <pc:sldMk cId="1775752916" sldId="267"/>
            <ac:picMk id="6" creationId="{45CE0FFC-8C23-CC69-70BF-2E2750D404D8}"/>
          </ac:picMkLst>
        </pc:picChg>
        <pc:picChg chg="del">
          <ac:chgData name="Renato Esposito" userId="f49f7d7e-d43e-46e6-a469-a2f907357920" providerId="ADAL" clId="{FEF037AA-2CCD-4746-9B9A-F2CD03A325B7}" dt="2024-03-23T21:30:12.295" v="361" actId="478"/>
          <ac:picMkLst>
            <pc:docMk/>
            <pc:sldMk cId="1775752916" sldId="267"/>
            <ac:picMk id="9" creationId="{F27EA760-B49C-C0A3-F066-8562362F8CDF}"/>
          </ac:picMkLst>
        </pc:picChg>
        <pc:cxnChg chg="add del">
          <ac:chgData name="Renato Esposito" userId="f49f7d7e-d43e-46e6-a469-a2f907357920" providerId="ADAL" clId="{FEF037AA-2CCD-4746-9B9A-F2CD03A325B7}" dt="2024-03-23T21:58:14.969" v="441" actId="26606"/>
          <ac:cxnSpMkLst>
            <pc:docMk/>
            <pc:sldMk cId="1775752916" sldId="267"/>
            <ac:cxnSpMk id="17" creationId="{B5028193-7250-4674-AA37-E9040429AE0B}"/>
          </ac:cxnSpMkLst>
        </pc:cxnChg>
      </pc:sldChg>
      <pc:sldChg chg="addSp delSp modSp add mod setBg">
        <pc:chgData name="Renato Esposito" userId="f49f7d7e-d43e-46e6-a469-a2f907357920" providerId="ADAL" clId="{FEF037AA-2CCD-4746-9B9A-F2CD03A325B7}" dt="2024-03-26T15:56:09.221" v="6152" actId="14100"/>
        <pc:sldMkLst>
          <pc:docMk/>
          <pc:sldMk cId="2700024176" sldId="268"/>
        </pc:sldMkLst>
        <pc:spChg chg="mod">
          <ac:chgData name="Renato Esposito" userId="f49f7d7e-d43e-46e6-a469-a2f907357920" providerId="ADAL" clId="{FEF037AA-2CCD-4746-9B9A-F2CD03A325B7}" dt="2024-03-25T15:08:06.884" v="1939" actId="26606"/>
          <ac:spMkLst>
            <pc:docMk/>
            <pc:sldMk cId="2700024176" sldId="268"/>
            <ac:spMk id="2" creationId="{5FD5C68B-7DBD-0C32-DCDC-69413CCD0BD3}"/>
          </ac:spMkLst>
        </pc:spChg>
        <pc:spChg chg="add del mod">
          <ac:chgData name="Renato Esposito" userId="f49f7d7e-d43e-46e6-a469-a2f907357920" providerId="ADAL" clId="{FEF037AA-2CCD-4746-9B9A-F2CD03A325B7}" dt="2024-03-26T15:56:09.221" v="6152" actId="14100"/>
          <ac:spMkLst>
            <pc:docMk/>
            <pc:sldMk cId="2700024176" sldId="268"/>
            <ac:spMk id="3" creationId="{E79DA360-2AF6-A6E5-0A35-A884FF258791}"/>
          </ac:spMkLst>
        </pc:spChg>
        <pc:spChg chg="add mod">
          <ac:chgData name="Renato Esposito" userId="f49f7d7e-d43e-46e6-a469-a2f907357920" providerId="ADAL" clId="{FEF037AA-2CCD-4746-9B9A-F2CD03A325B7}" dt="2024-03-25T14:46:00.818" v="1140" actId="767"/>
          <ac:spMkLst>
            <pc:docMk/>
            <pc:sldMk cId="2700024176" sldId="268"/>
            <ac:spMk id="5" creationId="{AE792E88-977B-54E5-4B95-AE9FACD321BE}"/>
          </ac:spMkLst>
        </pc:spChg>
        <pc:picChg chg="add mod">
          <ac:chgData name="Renato Esposito" userId="f49f7d7e-d43e-46e6-a469-a2f907357920" providerId="ADAL" clId="{FEF037AA-2CCD-4746-9B9A-F2CD03A325B7}" dt="2024-03-25T14:46:01.557" v="1142"/>
          <ac:picMkLst>
            <pc:docMk/>
            <pc:sldMk cId="2700024176" sldId="268"/>
            <ac:picMk id="4" creationId="{99D91797-E4AA-8D25-0E40-0803256CECA4}"/>
          </ac:picMkLst>
        </pc:picChg>
        <pc:picChg chg="add del">
          <ac:chgData name="Renato Esposito" userId="f49f7d7e-d43e-46e6-a469-a2f907357920" providerId="ADAL" clId="{FEF037AA-2CCD-4746-9B9A-F2CD03A325B7}" dt="2024-03-23T21:58:27.047" v="449" actId="478"/>
          <ac:picMkLst>
            <pc:docMk/>
            <pc:sldMk cId="2700024176" sldId="268"/>
            <ac:picMk id="4" creationId="{DA0501C8-2391-8545-A83A-D857731D8C2E}"/>
          </ac:picMkLst>
        </pc:picChg>
        <pc:picChg chg="add del mod">
          <ac:chgData name="Renato Esposito" userId="f49f7d7e-d43e-46e6-a469-a2f907357920" providerId="ADAL" clId="{FEF037AA-2CCD-4746-9B9A-F2CD03A325B7}" dt="2024-03-23T22:03:27.037" v="496" actId="478"/>
          <ac:picMkLst>
            <pc:docMk/>
            <pc:sldMk cId="2700024176" sldId="268"/>
            <ac:picMk id="5" creationId="{3BC91AD4-20A1-21B9-128D-01845DE2C99C}"/>
          </ac:picMkLst>
        </pc:picChg>
        <pc:picChg chg="del">
          <ac:chgData name="Renato Esposito" userId="f49f7d7e-d43e-46e6-a469-a2f907357920" providerId="ADAL" clId="{FEF037AA-2CCD-4746-9B9A-F2CD03A325B7}" dt="2024-03-23T21:57:59.535" v="436" actId="478"/>
          <ac:picMkLst>
            <pc:docMk/>
            <pc:sldMk cId="2700024176" sldId="268"/>
            <ac:picMk id="6" creationId="{45CE0FFC-8C23-CC69-70BF-2E2750D404D8}"/>
          </ac:picMkLst>
        </pc:picChg>
        <pc:picChg chg="add del mod">
          <ac:chgData name="Renato Esposito" userId="f49f7d7e-d43e-46e6-a469-a2f907357920" providerId="ADAL" clId="{FEF037AA-2CCD-4746-9B9A-F2CD03A325B7}" dt="2024-03-25T15:00:01.848" v="1580" actId="478"/>
          <ac:picMkLst>
            <pc:docMk/>
            <pc:sldMk cId="2700024176" sldId="268"/>
            <ac:picMk id="6" creationId="{A034FE17-05F2-279D-C4F5-997AFC0EDB0C}"/>
          </ac:picMkLst>
        </pc:picChg>
        <pc:picChg chg="add mod">
          <ac:chgData name="Renato Esposito" userId="f49f7d7e-d43e-46e6-a469-a2f907357920" providerId="ADAL" clId="{FEF037AA-2CCD-4746-9B9A-F2CD03A325B7}" dt="2024-03-25T15:08:26.896" v="1950" actId="1076"/>
          <ac:picMkLst>
            <pc:docMk/>
            <pc:sldMk cId="2700024176" sldId="268"/>
            <ac:picMk id="7" creationId="{000C60EC-A2AD-4706-BB60-052AD6573D3F}"/>
          </ac:picMkLst>
        </pc:picChg>
      </pc:sldChg>
      <pc:sldChg chg="addSp delSp modSp new del mod ord setBg">
        <pc:chgData name="Renato Esposito" userId="f49f7d7e-d43e-46e6-a469-a2f907357920" providerId="ADAL" clId="{FEF037AA-2CCD-4746-9B9A-F2CD03A325B7}" dt="2024-03-23T22:12:23.505" v="608" actId="2696"/>
        <pc:sldMkLst>
          <pc:docMk/>
          <pc:sldMk cId="3062574621" sldId="269"/>
        </pc:sldMkLst>
        <pc:spChg chg="del mod">
          <ac:chgData name="Renato Esposito" userId="f49f7d7e-d43e-46e6-a469-a2f907357920" providerId="ADAL" clId="{FEF037AA-2CCD-4746-9B9A-F2CD03A325B7}" dt="2024-03-23T22:07:23.617" v="541" actId="478"/>
          <ac:spMkLst>
            <pc:docMk/>
            <pc:sldMk cId="3062574621" sldId="269"/>
            <ac:spMk id="2" creationId="{C84CD5EC-2896-954B-C001-6EEB4455E2F5}"/>
          </ac:spMkLst>
        </pc:spChg>
        <pc:spChg chg="del mod">
          <ac:chgData name="Renato Esposito" userId="f49f7d7e-d43e-46e6-a469-a2f907357920" providerId="ADAL" clId="{FEF037AA-2CCD-4746-9B9A-F2CD03A325B7}" dt="2024-03-23T22:07:20.816" v="539" actId="478"/>
          <ac:spMkLst>
            <pc:docMk/>
            <pc:sldMk cId="3062574621" sldId="269"/>
            <ac:spMk id="3" creationId="{E768449C-6C12-ED5C-9B3E-FCA09202BBB8}"/>
          </ac:spMkLst>
        </pc:spChg>
        <pc:spChg chg="add mod">
          <ac:chgData name="Renato Esposito" userId="f49f7d7e-d43e-46e6-a469-a2f907357920" providerId="ADAL" clId="{FEF037AA-2CCD-4746-9B9A-F2CD03A325B7}" dt="2024-03-23T22:09:38.675" v="567" actId="1076"/>
          <ac:spMkLst>
            <pc:docMk/>
            <pc:sldMk cId="3062574621" sldId="269"/>
            <ac:spMk id="8" creationId="{74EEF633-8CBC-CDAD-DB49-D9C1E5AC6CCD}"/>
          </ac:spMkLst>
        </pc:spChg>
        <pc:spChg chg="add del">
          <ac:chgData name="Renato Esposito" userId="f49f7d7e-d43e-46e6-a469-a2f907357920" providerId="ADAL" clId="{FEF037AA-2CCD-4746-9B9A-F2CD03A325B7}" dt="2024-03-23T22:07:30.383" v="544" actId="26606"/>
          <ac:spMkLst>
            <pc:docMk/>
            <pc:sldMk cId="3062574621" sldId="269"/>
            <ac:spMk id="21" creationId="{03E8462A-FEBA-4848-81CC-3F8DA3E477BE}"/>
          </ac:spMkLst>
        </pc:spChg>
        <pc:spChg chg="add del">
          <ac:chgData name="Renato Esposito" userId="f49f7d7e-d43e-46e6-a469-a2f907357920" providerId="ADAL" clId="{FEF037AA-2CCD-4746-9B9A-F2CD03A325B7}" dt="2024-03-23T22:07:30.383" v="544" actId="26606"/>
          <ac:spMkLst>
            <pc:docMk/>
            <pc:sldMk cId="3062574621" sldId="269"/>
            <ac:spMk id="34" creationId="{7941F9B1-B01B-4A84-89D9-B169AEB4E456}"/>
          </ac:spMkLst>
        </pc:spChg>
        <pc:spChg chg="add">
          <ac:chgData name="Renato Esposito" userId="f49f7d7e-d43e-46e6-a469-a2f907357920" providerId="ADAL" clId="{FEF037AA-2CCD-4746-9B9A-F2CD03A325B7}" dt="2024-03-23T22:08:57.786" v="561" actId="26606"/>
          <ac:spMkLst>
            <pc:docMk/>
            <pc:sldMk cId="3062574621" sldId="269"/>
            <ac:spMk id="46" creationId="{C96C8BAF-68F3-4B78-B238-35DF5D86560D}"/>
          </ac:spMkLst>
        </pc:spChg>
        <pc:grpChg chg="add del">
          <ac:chgData name="Renato Esposito" userId="f49f7d7e-d43e-46e6-a469-a2f907357920" providerId="ADAL" clId="{FEF037AA-2CCD-4746-9B9A-F2CD03A325B7}" dt="2024-03-23T22:07:30.383" v="544" actId="26606"/>
          <ac:grpSpMkLst>
            <pc:docMk/>
            <pc:sldMk cId="3062574621" sldId="269"/>
            <ac:grpSpMk id="9" creationId="{609316A9-990D-4EC3-A671-70EE5C1493A4}"/>
          </ac:grpSpMkLst>
        </pc:grpChg>
        <pc:grpChg chg="add del">
          <ac:chgData name="Renato Esposito" userId="f49f7d7e-d43e-46e6-a469-a2f907357920" providerId="ADAL" clId="{FEF037AA-2CCD-4746-9B9A-F2CD03A325B7}" dt="2024-03-23T22:07:30.383" v="544" actId="26606"/>
          <ac:grpSpMkLst>
            <pc:docMk/>
            <pc:sldMk cId="3062574621" sldId="269"/>
            <ac:grpSpMk id="23" creationId="{2109F83F-40FE-4DB3-84CC-09FB3340D06D}"/>
          </ac:grpSpMkLst>
        </pc:grpChg>
        <pc:grpChg chg="add del">
          <ac:chgData name="Renato Esposito" userId="f49f7d7e-d43e-46e6-a469-a2f907357920" providerId="ADAL" clId="{FEF037AA-2CCD-4746-9B9A-F2CD03A325B7}" dt="2024-03-23T22:08:57.786" v="561" actId="26606"/>
          <ac:grpSpMkLst>
            <pc:docMk/>
            <pc:sldMk cId="3062574621" sldId="269"/>
            <ac:grpSpMk id="36" creationId="{609316A9-990D-4EC3-A671-70EE5C1493A4}"/>
          </ac:grpSpMkLst>
        </pc:grpChg>
        <pc:grpChg chg="add">
          <ac:chgData name="Renato Esposito" userId="f49f7d7e-d43e-46e6-a469-a2f907357920" providerId="ADAL" clId="{FEF037AA-2CCD-4746-9B9A-F2CD03A325B7}" dt="2024-03-23T22:08:57.786" v="561" actId="26606"/>
          <ac:grpSpMkLst>
            <pc:docMk/>
            <pc:sldMk cId="3062574621" sldId="269"/>
            <ac:grpSpMk id="47" creationId="{4F4CD6D0-5A87-4BA2-A13A-0E40511C3CFA}"/>
          </ac:grpSpMkLst>
        </pc:grpChg>
        <pc:grpChg chg="add">
          <ac:chgData name="Renato Esposito" userId="f49f7d7e-d43e-46e6-a469-a2f907357920" providerId="ADAL" clId="{FEF037AA-2CCD-4746-9B9A-F2CD03A325B7}" dt="2024-03-23T22:08:57.786" v="561" actId="26606"/>
          <ac:grpSpMkLst>
            <pc:docMk/>
            <pc:sldMk cId="3062574621" sldId="269"/>
            <ac:grpSpMk id="55" creationId="{E9537076-EF48-4F72-9164-FD8260D550AC}"/>
          </ac:grpSpMkLst>
        </pc:grpChg>
        <pc:grpChg chg="add">
          <ac:chgData name="Renato Esposito" userId="f49f7d7e-d43e-46e6-a469-a2f907357920" providerId="ADAL" clId="{FEF037AA-2CCD-4746-9B9A-F2CD03A325B7}" dt="2024-03-23T22:08:57.786" v="561" actId="26606"/>
          <ac:grpSpMkLst>
            <pc:docMk/>
            <pc:sldMk cId="3062574621" sldId="269"/>
            <ac:grpSpMk id="59" creationId="{6EFC3492-86BD-4D75-B5B4-C2DBFE0BD106}"/>
          </ac:grpSpMkLst>
        </pc:grpChg>
        <pc:picChg chg="add mod ord">
          <ac:chgData name="Renato Esposito" userId="f49f7d7e-d43e-46e6-a469-a2f907357920" providerId="ADAL" clId="{FEF037AA-2CCD-4746-9B9A-F2CD03A325B7}" dt="2024-03-23T22:08:57.786" v="561" actId="26606"/>
          <ac:picMkLst>
            <pc:docMk/>
            <pc:sldMk cId="3062574621" sldId="269"/>
            <ac:picMk id="4" creationId="{DD9E454F-2C65-8D46-1E71-CEB9D0C95825}"/>
          </ac:picMkLst>
        </pc:picChg>
        <pc:picChg chg="add del mod ord">
          <ac:chgData name="Renato Esposito" userId="f49f7d7e-d43e-46e6-a469-a2f907357920" providerId="ADAL" clId="{FEF037AA-2CCD-4746-9B9A-F2CD03A325B7}" dt="2024-03-23T22:09:02.615" v="562" actId="478"/>
          <ac:picMkLst>
            <pc:docMk/>
            <pc:sldMk cId="3062574621" sldId="269"/>
            <ac:picMk id="5" creationId="{C153C1B6-80D1-6217-2FB4-5D71296BFB36}"/>
          </ac:picMkLst>
        </pc:picChg>
        <pc:picChg chg="add mod">
          <ac:chgData name="Renato Esposito" userId="f49f7d7e-d43e-46e6-a469-a2f907357920" providerId="ADAL" clId="{FEF037AA-2CCD-4746-9B9A-F2CD03A325B7}" dt="2024-03-23T22:08:57.786" v="561" actId="26606"/>
          <ac:picMkLst>
            <pc:docMk/>
            <pc:sldMk cId="3062574621" sldId="269"/>
            <ac:picMk id="6" creationId="{61472589-F36C-D8FA-2BFF-6161812E96E7}"/>
          </ac:picMkLst>
        </pc:picChg>
        <pc:cxnChg chg="add del">
          <ac:chgData name="Renato Esposito" userId="f49f7d7e-d43e-46e6-a469-a2f907357920" providerId="ADAL" clId="{FEF037AA-2CCD-4746-9B9A-F2CD03A325B7}" dt="2024-03-23T22:08:54.284" v="556" actId="26606"/>
          <ac:cxnSpMkLst>
            <pc:docMk/>
            <pc:sldMk cId="3062574621" sldId="269"/>
            <ac:cxnSpMk id="49" creationId="{DCD67800-37AC-4E14-89B0-F79DCB3FB86D}"/>
          </ac:cxnSpMkLst>
        </pc:cxnChg>
        <pc:cxnChg chg="add del">
          <ac:chgData name="Renato Esposito" userId="f49f7d7e-d43e-46e6-a469-a2f907357920" providerId="ADAL" clId="{FEF037AA-2CCD-4746-9B9A-F2CD03A325B7}" dt="2024-03-23T22:08:54.284" v="556" actId="26606"/>
          <ac:cxnSpMkLst>
            <pc:docMk/>
            <pc:sldMk cId="3062574621" sldId="269"/>
            <ac:cxnSpMk id="51" creationId="{20F1788F-A5AE-4188-8274-F7F2E3833ECD}"/>
          </ac:cxnSpMkLst>
        </pc:cxnChg>
      </pc:sldChg>
      <pc:sldChg chg="addSp delSp modSp new del mod setBg">
        <pc:chgData name="Renato Esposito" userId="f49f7d7e-d43e-46e6-a469-a2f907357920" providerId="ADAL" clId="{FEF037AA-2CCD-4746-9B9A-F2CD03A325B7}" dt="2024-03-23T22:12:22.796" v="607" actId="2696"/>
        <pc:sldMkLst>
          <pc:docMk/>
          <pc:sldMk cId="1276098594" sldId="270"/>
        </pc:sldMkLst>
        <pc:spChg chg="del mod">
          <ac:chgData name="Renato Esposito" userId="f49f7d7e-d43e-46e6-a469-a2f907357920" providerId="ADAL" clId="{FEF037AA-2CCD-4746-9B9A-F2CD03A325B7}" dt="2024-03-23T22:10:06.951" v="571" actId="478"/>
          <ac:spMkLst>
            <pc:docMk/>
            <pc:sldMk cId="1276098594" sldId="270"/>
            <ac:spMk id="2" creationId="{388FB044-7324-EACE-06FD-DAE45F038E69}"/>
          </ac:spMkLst>
        </pc:spChg>
        <pc:spChg chg="del">
          <ac:chgData name="Renato Esposito" userId="f49f7d7e-d43e-46e6-a469-a2f907357920" providerId="ADAL" clId="{FEF037AA-2CCD-4746-9B9A-F2CD03A325B7}" dt="2024-03-23T22:10:00.828" v="569" actId="26606"/>
          <ac:spMkLst>
            <pc:docMk/>
            <pc:sldMk cId="1276098594" sldId="270"/>
            <ac:spMk id="3" creationId="{A6AC792C-B058-7D95-96E8-6FC326A0BF48}"/>
          </ac:spMkLst>
        </pc:spChg>
        <pc:spChg chg="add del mod">
          <ac:chgData name="Renato Esposito" userId="f49f7d7e-d43e-46e6-a469-a2f907357920" providerId="ADAL" clId="{FEF037AA-2CCD-4746-9B9A-F2CD03A325B7}" dt="2024-03-23T22:10:22.428" v="578"/>
          <ac:spMkLst>
            <pc:docMk/>
            <pc:sldMk cId="1276098594" sldId="270"/>
            <ac:spMk id="5" creationId="{C6540F46-592D-BD9A-58CB-EF1A942C8A5F}"/>
          </ac:spMkLst>
        </pc:spChg>
        <pc:spChg chg="add del mod">
          <ac:chgData name="Renato Esposito" userId="f49f7d7e-d43e-46e6-a469-a2f907357920" providerId="ADAL" clId="{FEF037AA-2CCD-4746-9B9A-F2CD03A325B7}" dt="2024-03-23T22:11:15.997" v="588" actId="478"/>
          <ac:spMkLst>
            <pc:docMk/>
            <pc:sldMk cId="1276098594" sldId="270"/>
            <ac:spMk id="19" creationId="{B2E6C156-79BD-6AB3-31C0-F4237E0137CD}"/>
          </ac:spMkLst>
        </pc:spChg>
        <pc:spChg chg="add del">
          <ac:chgData name="Renato Esposito" userId="f49f7d7e-d43e-46e6-a469-a2f907357920" providerId="ADAL" clId="{FEF037AA-2CCD-4746-9B9A-F2CD03A325B7}" dt="2024-03-23T22:11:15.997" v="588" actId="478"/>
          <ac:spMkLst>
            <pc:docMk/>
            <pc:sldMk cId="1276098594" sldId="270"/>
            <ac:spMk id="20" creationId="{DD6BC9EB-F181-48AB-BCA2-3D1DB20D2D87}"/>
          </ac:spMkLst>
        </pc:spChg>
        <pc:spChg chg="add del">
          <ac:chgData name="Renato Esposito" userId="f49f7d7e-d43e-46e6-a469-a2f907357920" providerId="ADAL" clId="{FEF037AA-2CCD-4746-9B9A-F2CD03A325B7}" dt="2024-03-23T22:11:15.997" v="588" actId="478"/>
          <ac:spMkLst>
            <pc:docMk/>
            <pc:sldMk cId="1276098594" sldId="270"/>
            <ac:spMk id="22" creationId="{D33AAA80-39DC-4020-9BFF-0718F35C7661}"/>
          </ac:spMkLst>
        </pc:spChg>
        <pc:spChg chg="add del">
          <ac:chgData name="Renato Esposito" userId="f49f7d7e-d43e-46e6-a469-a2f907357920" providerId="ADAL" clId="{FEF037AA-2CCD-4746-9B9A-F2CD03A325B7}" dt="2024-03-23T22:11:15.997" v="588" actId="478"/>
          <ac:spMkLst>
            <pc:docMk/>
            <pc:sldMk cId="1276098594" sldId="270"/>
            <ac:spMk id="26" creationId="{1177F295-741F-4EFF-B0CA-BE69295ADA07}"/>
          </ac:spMkLst>
        </pc:spChg>
        <pc:spChg chg="mod">
          <ac:chgData name="Renato Esposito" userId="f49f7d7e-d43e-46e6-a469-a2f907357920" providerId="ADAL" clId="{FEF037AA-2CCD-4746-9B9A-F2CD03A325B7}" dt="2024-03-23T22:11:26.962" v="592"/>
          <ac:spMkLst>
            <pc:docMk/>
            <pc:sldMk cId="1276098594" sldId="270"/>
            <ac:spMk id="27" creationId="{4536727D-686E-AB9B-712C-7F20A7EDAAE5}"/>
          </ac:spMkLst>
        </pc:spChg>
        <pc:spChg chg="mod">
          <ac:chgData name="Renato Esposito" userId="f49f7d7e-d43e-46e6-a469-a2f907357920" providerId="ADAL" clId="{FEF037AA-2CCD-4746-9B9A-F2CD03A325B7}" dt="2024-03-23T22:11:26.962" v="592"/>
          <ac:spMkLst>
            <pc:docMk/>
            <pc:sldMk cId="1276098594" sldId="270"/>
            <ac:spMk id="28" creationId="{BDCAE3C6-B933-F2E1-80A9-C906F125A17F}"/>
          </ac:spMkLst>
        </pc:spChg>
        <pc:spChg chg="mod">
          <ac:chgData name="Renato Esposito" userId="f49f7d7e-d43e-46e6-a469-a2f907357920" providerId="ADAL" clId="{FEF037AA-2CCD-4746-9B9A-F2CD03A325B7}" dt="2024-03-23T22:11:26.962" v="592"/>
          <ac:spMkLst>
            <pc:docMk/>
            <pc:sldMk cId="1276098594" sldId="270"/>
            <ac:spMk id="29" creationId="{00A34AA4-B898-F9F0-CCD5-2F5093E97C9C}"/>
          </ac:spMkLst>
        </pc:spChg>
        <pc:spChg chg="mod">
          <ac:chgData name="Renato Esposito" userId="f49f7d7e-d43e-46e6-a469-a2f907357920" providerId="ADAL" clId="{FEF037AA-2CCD-4746-9B9A-F2CD03A325B7}" dt="2024-03-23T22:11:26.962" v="592"/>
          <ac:spMkLst>
            <pc:docMk/>
            <pc:sldMk cId="1276098594" sldId="270"/>
            <ac:spMk id="30" creationId="{FDE54935-F481-41FB-5290-2BA262AA82E9}"/>
          </ac:spMkLst>
        </pc:spChg>
        <pc:spChg chg="mod">
          <ac:chgData name="Renato Esposito" userId="f49f7d7e-d43e-46e6-a469-a2f907357920" providerId="ADAL" clId="{FEF037AA-2CCD-4746-9B9A-F2CD03A325B7}" dt="2024-03-23T22:11:26.962" v="592"/>
          <ac:spMkLst>
            <pc:docMk/>
            <pc:sldMk cId="1276098594" sldId="270"/>
            <ac:spMk id="31" creationId="{37786C46-1B07-7ED4-8C5F-A9B93B918042}"/>
          </ac:spMkLst>
        </pc:spChg>
        <pc:spChg chg="mod">
          <ac:chgData name="Renato Esposito" userId="f49f7d7e-d43e-46e6-a469-a2f907357920" providerId="ADAL" clId="{FEF037AA-2CCD-4746-9B9A-F2CD03A325B7}" dt="2024-03-23T22:11:26.962" v="592"/>
          <ac:spMkLst>
            <pc:docMk/>
            <pc:sldMk cId="1276098594" sldId="270"/>
            <ac:spMk id="32" creationId="{A358ADA8-86B5-7686-A434-5A0328446BF5}"/>
          </ac:spMkLst>
        </pc:spChg>
        <pc:spChg chg="mod">
          <ac:chgData name="Renato Esposito" userId="f49f7d7e-d43e-46e6-a469-a2f907357920" providerId="ADAL" clId="{FEF037AA-2CCD-4746-9B9A-F2CD03A325B7}" dt="2024-03-23T22:11:26.962" v="592"/>
          <ac:spMkLst>
            <pc:docMk/>
            <pc:sldMk cId="1276098594" sldId="270"/>
            <ac:spMk id="33" creationId="{497B99C3-623A-BBC2-BB56-5F82312A420E}"/>
          </ac:spMkLst>
        </pc:spChg>
        <pc:spChg chg="mod">
          <ac:chgData name="Renato Esposito" userId="f49f7d7e-d43e-46e6-a469-a2f907357920" providerId="ADAL" clId="{FEF037AA-2CCD-4746-9B9A-F2CD03A325B7}" dt="2024-03-23T22:11:26.962" v="592"/>
          <ac:spMkLst>
            <pc:docMk/>
            <pc:sldMk cId="1276098594" sldId="270"/>
            <ac:spMk id="34" creationId="{82CF791E-B287-2679-407C-17BA374E896A}"/>
          </ac:spMkLst>
        </pc:spChg>
        <pc:spChg chg="add mod">
          <ac:chgData name="Renato Esposito" userId="f49f7d7e-d43e-46e6-a469-a2f907357920" providerId="ADAL" clId="{FEF037AA-2CCD-4746-9B9A-F2CD03A325B7}" dt="2024-03-23T22:11:26.962" v="592"/>
          <ac:spMkLst>
            <pc:docMk/>
            <pc:sldMk cId="1276098594" sldId="270"/>
            <ac:spMk id="35" creationId="{FE17C094-D316-C896-DA0F-AA1B12EC89D5}"/>
          </ac:spMkLst>
        </pc:spChg>
        <pc:spChg chg="add mod">
          <ac:chgData name="Renato Esposito" userId="f49f7d7e-d43e-46e6-a469-a2f907357920" providerId="ADAL" clId="{FEF037AA-2CCD-4746-9B9A-F2CD03A325B7}" dt="2024-03-23T22:11:26.962" v="592"/>
          <ac:spMkLst>
            <pc:docMk/>
            <pc:sldMk cId="1276098594" sldId="270"/>
            <ac:spMk id="36" creationId="{3A75331C-8B71-281C-1DB5-BF0745456465}"/>
          </ac:spMkLst>
        </pc:spChg>
        <pc:spChg chg="add mod">
          <ac:chgData name="Renato Esposito" userId="f49f7d7e-d43e-46e6-a469-a2f907357920" providerId="ADAL" clId="{FEF037AA-2CCD-4746-9B9A-F2CD03A325B7}" dt="2024-03-23T22:11:26.962" v="592"/>
          <ac:spMkLst>
            <pc:docMk/>
            <pc:sldMk cId="1276098594" sldId="270"/>
            <ac:spMk id="38" creationId="{09E16CB6-CD76-DFFB-A685-01E85AB095F4}"/>
          </ac:spMkLst>
        </pc:spChg>
        <pc:spChg chg="add mod">
          <ac:chgData name="Renato Esposito" userId="f49f7d7e-d43e-46e6-a469-a2f907357920" providerId="ADAL" clId="{FEF037AA-2CCD-4746-9B9A-F2CD03A325B7}" dt="2024-03-23T22:11:26.962" v="592"/>
          <ac:spMkLst>
            <pc:docMk/>
            <pc:sldMk cId="1276098594" sldId="270"/>
            <ac:spMk id="41" creationId="{63A4C152-A49C-96B3-7351-3EAC68758322}"/>
          </ac:spMkLst>
        </pc:spChg>
        <pc:grpChg chg="add del">
          <ac:chgData name="Renato Esposito" userId="f49f7d7e-d43e-46e6-a469-a2f907357920" providerId="ADAL" clId="{FEF037AA-2CCD-4746-9B9A-F2CD03A325B7}" dt="2024-03-23T22:11:15.997" v="588" actId="478"/>
          <ac:grpSpMkLst>
            <pc:docMk/>
            <pc:sldMk cId="1276098594" sldId="270"/>
            <ac:grpSpMk id="8" creationId="{28460BD8-AE3F-4AC9-9D0B-717052AA5D3A}"/>
          </ac:grpSpMkLst>
        </pc:grpChg>
        <pc:grpChg chg="add mod">
          <ac:chgData name="Renato Esposito" userId="f49f7d7e-d43e-46e6-a469-a2f907357920" providerId="ADAL" clId="{FEF037AA-2CCD-4746-9B9A-F2CD03A325B7}" dt="2024-03-23T22:11:26.962" v="592"/>
          <ac:grpSpMkLst>
            <pc:docMk/>
            <pc:sldMk cId="1276098594" sldId="270"/>
            <ac:grpSpMk id="21" creationId="{B89D1E41-0644-EE32-D9D4-634D8F283A3D}"/>
          </ac:grpSpMkLst>
        </pc:grpChg>
        <pc:picChg chg="add del mod">
          <ac:chgData name="Renato Esposito" userId="f49f7d7e-d43e-46e6-a469-a2f907357920" providerId="ADAL" clId="{FEF037AA-2CCD-4746-9B9A-F2CD03A325B7}" dt="2024-03-23T22:11:15.997" v="588" actId="478"/>
          <ac:picMkLst>
            <pc:docMk/>
            <pc:sldMk cId="1276098594" sldId="270"/>
            <ac:picMk id="4" creationId="{8CBC4FA7-BB3F-01D0-CE7B-F1E488A0AF75}"/>
          </ac:picMkLst>
        </pc:picChg>
        <pc:picChg chg="add del mod">
          <ac:chgData name="Renato Esposito" userId="f49f7d7e-d43e-46e6-a469-a2f907357920" providerId="ADAL" clId="{FEF037AA-2CCD-4746-9B9A-F2CD03A325B7}" dt="2024-03-23T22:11:15.997" v="588" actId="478"/>
          <ac:picMkLst>
            <pc:docMk/>
            <pc:sldMk cId="1276098594" sldId="270"/>
            <ac:picMk id="6" creationId="{A7F55E1E-CC74-1B1B-6E0B-A88E0AEC52B8}"/>
          </ac:picMkLst>
        </pc:picChg>
        <pc:picChg chg="add mod">
          <ac:chgData name="Renato Esposito" userId="f49f7d7e-d43e-46e6-a469-a2f907357920" providerId="ADAL" clId="{FEF037AA-2CCD-4746-9B9A-F2CD03A325B7}" dt="2024-03-23T22:11:26.962" v="592"/>
          <ac:picMkLst>
            <pc:docMk/>
            <pc:sldMk cId="1276098594" sldId="270"/>
            <ac:picMk id="39" creationId="{F5744B5D-5227-9B17-F61B-05579E4C6B76}"/>
          </ac:picMkLst>
        </pc:picChg>
        <pc:picChg chg="add mod">
          <ac:chgData name="Renato Esposito" userId="f49f7d7e-d43e-46e6-a469-a2f907357920" providerId="ADAL" clId="{FEF037AA-2CCD-4746-9B9A-F2CD03A325B7}" dt="2024-03-23T22:11:33.154" v="593" actId="1076"/>
          <ac:picMkLst>
            <pc:docMk/>
            <pc:sldMk cId="1276098594" sldId="270"/>
            <ac:picMk id="40" creationId="{8D27DE3B-D1E1-ADD4-6F03-02B6B0F82C78}"/>
          </ac:picMkLst>
        </pc:picChg>
        <pc:cxnChg chg="mod">
          <ac:chgData name="Renato Esposito" userId="f49f7d7e-d43e-46e6-a469-a2f907357920" providerId="ADAL" clId="{FEF037AA-2CCD-4746-9B9A-F2CD03A325B7}" dt="2024-03-23T22:11:26.962" v="592"/>
          <ac:cxnSpMkLst>
            <pc:docMk/>
            <pc:sldMk cId="1276098594" sldId="270"/>
            <ac:cxnSpMk id="23" creationId="{B85B8280-B7B2-C4BF-AC9B-8819EE6BAE05}"/>
          </ac:cxnSpMkLst>
        </pc:cxnChg>
        <pc:cxnChg chg="add del">
          <ac:chgData name="Renato Esposito" userId="f49f7d7e-d43e-46e6-a469-a2f907357920" providerId="ADAL" clId="{FEF037AA-2CCD-4746-9B9A-F2CD03A325B7}" dt="2024-03-23T22:11:15.997" v="588" actId="478"/>
          <ac:cxnSpMkLst>
            <pc:docMk/>
            <pc:sldMk cId="1276098594" sldId="270"/>
            <ac:cxnSpMk id="24" creationId="{C9C5D90B-7EE3-4D26-AB7D-A5A3A6E11203}"/>
          </ac:cxnSpMkLst>
        </pc:cxnChg>
        <pc:cxnChg chg="mod">
          <ac:chgData name="Renato Esposito" userId="f49f7d7e-d43e-46e6-a469-a2f907357920" providerId="ADAL" clId="{FEF037AA-2CCD-4746-9B9A-F2CD03A325B7}" dt="2024-03-23T22:11:26.962" v="592"/>
          <ac:cxnSpMkLst>
            <pc:docMk/>
            <pc:sldMk cId="1276098594" sldId="270"/>
            <ac:cxnSpMk id="25" creationId="{433171DE-7E39-D1D5-4CF4-8274BD71CC29}"/>
          </ac:cxnSpMkLst>
        </pc:cxnChg>
        <pc:cxnChg chg="add mod">
          <ac:chgData name="Renato Esposito" userId="f49f7d7e-d43e-46e6-a469-a2f907357920" providerId="ADAL" clId="{FEF037AA-2CCD-4746-9B9A-F2CD03A325B7}" dt="2024-03-23T22:11:26.962" v="592"/>
          <ac:cxnSpMkLst>
            <pc:docMk/>
            <pc:sldMk cId="1276098594" sldId="270"/>
            <ac:cxnSpMk id="37" creationId="{7A74AB56-551E-39C0-2560-3A5304571342}"/>
          </ac:cxnSpMkLst>
        </pc:cxnChg>
      </pc:sldChg>
      <pc:sldChg chg="addSp delSp modSp new mod ord setBg">
        <pc:chgData name="Renato Esposito" userId="f49f7d7e-d43e-46e6-a469-a2f907357920" providerId="ADAL" clId="{FEF037AA-2CCD-4746-9B9A-F2CD03A325B7}" dt="2024-03-27T15:15:38.422" v="9346" actId="1076"/>
        <pc:sldMkLst>
          <pc:docMk/>
          <pc:sldMk cId="1271172333" sldId="271"/>
        </pc:sldMkLst>
        <pc:spChg chg="del mod">
          <ac:chgData name="Renato Esposito" userId="f49f7d7e-d43e-46e6-a469-a2f907357920" providerId="ADAL" clId="{FEF037AA-2CCD-4746-9B9A-F2CD03A325B7}" dt="2024-03-23T22:12:03.499" v="600" actId="478"/>
          <ac:spMkLst>
            <pc:docMk/>
            <pc:sldMk cId="1271172333" sldId="271"/>
            <ac:spMk id="2" creationId="{07B065E2-3C3A-E8F7-0186-FBB5BDC3BB4A}"/>
          </ac:spMkLst>
        </pc:spChg>
        <pc:spChg chg="del mod">
          <ac:chgData name="Renato Esposito" userId="f49f7d7e-d43e-46e6-a469-a2f907357920" providerId="ADAL" clId="{FEF037AA-2CCD-4746-9B9A-F2CD03A325B7}" dt="2024-03-23T22:12:05.923" v="602" actId="478"/>
          <ac:spMkLst>
            <pc:docMk/>
            <pc:sldMk cId="1271172333" sldId="271"/>
            <ac:spMk id="3" creationId="{E4C493C9-474A-35FE-A6A5-EEE1463C5411}"/>
          </ac:spMkLst>
        </pc:spChg>
        <pc:spChg chg="add mod ord">
          <ac:chgData name="Renato Esposito" userId="f49f7d7e-d43e-46e6-a469-a2f907357920" providerId="ADAL" clId="{FEF037AA-2CCD-4746-9B9A-F2CD03A325B7}" dt="2024-03-25T15:19:12.995" v="1998" actId="20577"/>
          <ac:spMkLst>
            <pc:docMk/>
            <pc:sldMk cId="1271172333" sldId="271"/>
            <ac:spMk id="7" creationId="{CD04C59D-2A70-F60C-331B-FD02D3BC7FCC}"/>
          </ac:spMkLst>
        </pc:spChg>
        <pc:spChg chg="add del">
          <ac:chgData name="Renato Esposito" userId="f49f7d7e-d43e-46e6-a469-a2f907357920" providerId="ADAL" clId="{FEF037AA-2CCD-4746-9B9A-F2CD03A325B7}" dt="2024-03-25T15:00:41.070" v="1592" actId="26606"/>
          <ac:spMkLst>
            <pc:docMk/>
            <pc:sldMk cId="1271172333" sldId="271"/>
            <ac:spMk id="8" creationId="{E80B86A7-A1EC-475B-9166-88902B033A38}"/>
          </ac:spMkLst>
        </pc:spChg>
        <pc:spChg chg="add del">
          <ac:chgData name="Renato Esposito" userId="f49f7d7e-d43e-46e6-a469-a2f907357920" providerId="ADAL" clId="{FEF037AA-2CCD-4746-9B9A-F2CD03A325B7}" dt="2024-03-25T15:00:41.070" v="1592" actId="26606"/>
          <ac:spMkLst>
            <pc:docMk/>
            <pc:sldMk cId="1271172333" sldId="271"/>
            <ac:spMk id="10" creationId="{C2C29CB1-9F74-4879-A6AF-AEA67B6F1F4D}"/>
          </ac:spMkLst>
        </pc:spChg>
        <pc:spChg chg="add del">
          <ac:chgData name="Renato Esposito" userId="f49f7d7e-d43e-46e6-a469-a2f907357920" providerId="ADAL" clId="{FEF037AA-2CCD-4746-9B9A-F2CD03A325B7}" dt="2024-03-23T22:12:54.681" v="616" actId="478"/>
          <ac:spMkLst>
            <pc:docMk/>
            <pc:sldMk cId="1271172333" sldId="271"/>
            <ac:spMk id="11" creationId="{6154931D-6A65-34B6-1F67-2BC0D1335F2A}"/>
          </ac:spMkLst>
        </pc:spChg>
        <pc:spChg chg="add del">
          <ac:chgData name="Renato Esposito" userId="f49f7d7e-d43e-46e6-a469-a2f907357920" providerId="ADAL" clId="{FEF037AA-2CCD-4746-9B9A-F2CD03A325B7}" dt="2024-03-25T15:00:41.070" v="1592" actId="26606"/>
          <ac:spMkLst>
            <pc:docMk/>
            <pc:sldMk cId="1271172333" sldId="271"/>
            <ac:spMk id="12" creationId="{7E2C7115-5336-410C-AD71-0F0952A2E5A7}"/>
          </ac:spMkLst>
        </pc:spChg>
        <pc:spChg chg="add mod">
          <ac:chgData name="Renato Esposito" userId="f49f7d7e-d43e-46e6-a469-a2f907357920" providerId="ADAL" clId="{FEF037AA-2CCD-4746-9B9A-F2CD03A325B7}" dt="2024-03-25T15:00:53.055" v="1599" actId="14100"/>
          <ac:spMkLst>
            <pc:docMk/>
            <pc:sldMk cId="1271172333" sldId="271"/>
            <ac:spMk id="13" creationId="{16342341-27CB-D708-9B8F-01E9D5AE2C0F}"/>
          </ac:spMkLst>
        </pc:spChg>
        <pc:spChg chg="add">
          <ac:chgData name="Renato Esposito" userId="f49f7d7e-d43e-46e6-a469-a2f907357920" providerId="ADAL" clId="{FEF037AA-2CCD-4746-9B9A-F2CD03A325B7}" dt="2024-03-25T15:00:41.070" v="1592" actId="26606"/>
          <ac:spMkLst>
            <pc:docMk/>
            <pc:sldMk cId="1271172333" sldId="271"/>
            <ac:spMk id="18" creationId="{9F4444CE-BC8D-4D61-B303-4C05614E62AB}"/>
          </ac:spMkLst>
        </pc:spChg>
        <pc:spChg chg="add">
          <ac:chgData name="Renato Esposito" userId="f49f7d7e-d43e-46e6-a469-a2f907357920" providerId="ADAL" clId="{FEF037AA-2CCD-4746-9B9A-F2CD03A325B7}" dt="2024-03-25T15:00:41.070" v="1592" actId="26606"/>
          <ac:spMkLst>
            <pc:docMk/>
            <pc:sldMk cId="1271172333" sldId="271"/>
            <ac:spMk id="20" creationId="{62423CA5-E2E1-4789-B759-9906C1C94063}"/>
          </ac:spMkLst>
        </pc:spChg>
        <pc:spChg chg="add">
          <ac:chgData name="Renato Esposito" userId="f49f7d7e-d43e-46e6-a469-a2f907357920" providerId="ADAL" clId="{FEF037AA-2CCD-4746-9B9A-F2CD03A325B7}" dt="2024-03-25T15:00:41.070" v="1592" actId="26606"/>
          <ac:spMkLst>
            <pc:docMk/>
            <pc:sldMk cId="1271172333" sldId="271"/>
            <ac:spMk id="22" creationId="{73772B81-181F-48B7-8826-4D9686D15DF5}"/>
          </ac:spMkLst>
        </pc:spChg>
        <pc:spChg chg="add">
          <ac:chgData name="Renato Esposito" userId="f49f7d7e-d43e-46e6-a469-a2f907357920" providerId="ADAL" clId="{FEF037AA-2CCD-4746-9B9A-F2CD03A325B7}" dt="2024-03-25T15:00:41.070" v="1592" actId="26606"/>
          <ac:spMkLst>
            <pc:docMk/>
            <pc:sldMk cId="1271172333" sldId="271"/>
            <ac:spMk id="24" creationId="{B2205F6E-03C6-4E92-877C-E2482F6599AA}"/>
          </ac:spMkLst>
        </pc:spChg>
        <pc:picChg chg="add mod ord">
          <ac:chgData name="Renato Esposito" userId="f49f7d7e-d43e-46e6-a469-a2f907357920" providerId="ADAL" clId="{FEF037AA-2CCD-4746-9B9A-F2CD03A325B7}" dt="2024-03-27T15:15:38.422" v="9346" actId="1076"/>
          <ac:picMkLst>
            <pc:docMk/>
            <pc:sldMk cId="1271172333" sldId="271"/>
            <ac:picMk id="4" creationId="{C2624281-232A-D091-0DAC-FDC08493C68E}"/>
          </ac:picMkLst>
        </pc:picChg>
        <pc:picChg chg="add del mod">
          <ac:chgData name="Renato Esposito" userId="f49f7d7e-d43e-46e6-a469-a2f907357920" providerId="ADAL" clId="{FEF037AA-2CCD-4746-9B9A-F2CD03A325B7}" dt="2024-03-25T15:00:11" v="1581" actId="478"/>
          <ac:picMkLst>
            <pc:docMk/>
            <pc:sldMk cId="1271172333" sldId="271"/>
            <ac:picMk id="5" creationId="{1C84AD7C-C3F1-8BC4-8434-E876FE5BDD32}"/>
          </ac:picMkLst>
        </pc:picChg>
      </pc:sldChg>
      <pc:sldChg chg="addSp delSp modSp new mod">
        <pc:chgData name="Renato Esposito" userId="f49f7d7e-d43e-46e6-a469-a2f907357920" providerId="ADAL" clId="{FEF037AA-2CCD-4746-9B9A-F2CD03A325B7}" dt="2024-03-23T23:05:13.988" v="1132" actId="207"/>
        <pc:sldMkLst>
          <pc:docMk/>
          <pc:sldMk cId="3437878924" sldId="272"/>
        </pc:sldMkLst>
        <pc:spChg chg="del mod">
          <ac:chgData name="Renato Esposito" userId="f49f7d7e-d43e-46e6-a469-a2f907357920" providerId="ADAL" clId="{FEF037AA-2CCD-4746-9B9A-F2CD03A325B7}" dt="2024-03-23T22:54:49.762" v="1021" actId="478"/>
          <ac:spMkLst>
            <pc:docMk/>
            <pc:sldMk cId="3437878924" sldId="272"/>
            <ac:spMk id="2" creationId="{86BCED06-3C24-4E3E-4CC1-97F99E937D9D}"/>
          </ac:spMkLst>
        </pc:spChg>
        <pc:spChg chg="del mod">
          <ac:chgData name="Renato Esposito" userId="f49f7d7e-d43e-46e6-a469-a2f907357920" providerId="ADAL" clId="{FEF037AA-2CCD-4746-9B9A-F2CD03A325B7}" dt="2024-03-23T22:54:59.326" v="1023" actId="478"/>
          <ac:spMkLst>
            <pc:docMk/>
            <pc:sldMk cId="3437878924" sldId="272"/>
            <ac:spMk id="3" creationId="{1FDB8B3B-F1DB-8179-BE91-DFA6FD730988}"/>
          </ac:spMkLst>
        </pc:spChg>
        <pc:spChg chg="add mod">
          <ac:chgData name="Renato Esposito" userId="f49f7d7e-d43e-46e6-a469-a2f907357920" providerId="ADAL" clId="{FEF037AA-2CCD-4746-9B9A-F2CD03A325B7}" dt="2024-03-23T22:55:16.578" v="1027" actId="1076"/>
          <ac:spMkLst>
            <pc:docMk/>
            <pc:sldMk cId="3437878924" sldId="272"/>
            <ac:spMk id="4" creationId="{9371DC4A-53C0-5DEE-DD38-E30B9265ED5C}"/>
          </ac:spMkLst>
        </pc:spChg>
        <pc:spChg chg="add del mod">
          <ac:chgData name="Renato Esposito" userId="f49f7d7e-d43e-46e6-a469-a2f907357920" providerId="ADAL" clId="{FEF037AA-2CCD-4746-9B9A-F2CD03A325B7}" dt="2024-03-23T22:55:03.844" v="1026" actId="478"/>
          <ac:spMkLst>
            <pc:docMk/>
            <pc:sldMk cId="3437878924" sldId="272"/>
            <ac:spMk id="6" creationId="{2EE6FC15-8DCA-BD9E-8BFB-8EC9BAA6053C}"/>
          </ac:spMkLst>
        </pc:spChg>
        <pc:spChg chg="add mod">
          <ac:chgData name="Renato Esposito" userId="f49f7d7e-d43e-46e6-a469-a2f907357920" providerId="ADAL" clId="{FEF037AA-2CCD-4746-9B9A-F2CD03A325B7}" dt="2024-03-23T23:05:13.988" v="1132" actId="207"/>
          <ac:spMkLst>
            <pc:docMk/>
            <pc:sldMk cId="3437878924" sldId="272"/>
            <ac:spMk id="7" creationId="{746268BE-1C8D-9A0F-614B-7B76D1370094}"/>
          </ac:spMkLst>
        </pc:spChg>
      </pc:sldChg>
      <pc:sldChg chg="modSp add del mod">
        <pc:chgData name="Renato Esposito" userId="f49f7d7e-d43e-46e6-a469-a2f907357920" providerId="ADAL" clId="{FEF037AA-2CCD-4746-9B9A-F2CD03A325B7}" dt="2024-03-23T22:50:19.836" v="1015" actId="2696"/>
        <pc:sldMkLst>
          <pc:docMk/>
          <pc:sldMk cId="3850413649" sldId="272"/>
        </pc:sldMkLst>
        <pc:spChg chg="mod">
          <ac:chgData name="Renato Esposito" userId="f49f7d7e-d43e-46e6-a469-a2f907357920" providerId="ADAL" clId="{FEF037AA-2CCD-4746-9B9A-F2CD03A325B7}" dt="2024-03-23T22:26:01.633" v="917" actId="20577"/>
          <ac:spMkLst>
            <pc:docMk/>
            <pc:sldMk cId="3850413649" sldId="272"/>
            <ac:spMk id="2" creationId="{5FD5C68B-7DBD-0C32-DCDC-69413CCD0BD3}"/>
          </ac:spMkLst>
        </pc:spChg>
      </pc:sldChg>
      <pc:sldChg chg="modSp add del mod">
        <pc:chgData name="Renato Esposito" userId="f49f7d7e-d43e-46e6-a469-a2f907357920" providerId="ADAL" clId="{FEF037AA-2CCD-4746-9B9A-F2CD03A325B7}" dt="2024-03-23T22:50:20.879" v="1016" actId="2696"/>
        <pc:sldMkLst>
          <pc:docMk/>
          <pc:sldMk cId="1189921258" sldId="273"/>
        </pc:sldMkLst>
        <pc:spChg chg="mod">
          <ac:chgData name="Renato Esposito" userId="f49f7d7e-d43e-46e6-a469-a2f907357920" providerId="ADAL" clId="{FEF037AA-2CCD-4746-9B9A-F2CD03A325B7}" dt="2024-03-23T22:25:57.603" v="909" actId="20577"/>
          <ac:spMkLst>
            <pc:docMk/>
            <pc:sldMk cId="1189921258" sldId="273"/>
            <ac:spMk id="2" creationId="{5FD5C68B-7DBD-0C32-DCDC-69413CCD0BD3}"/>
          </ac:spMkLst>
        </pc:spChg>
      </pc:sldChg>
      <pc:sldChg chg="modSp add del mod">
        <pc:chgData name="Renato Esposito" userId="f49f7d7e-d43e-46e6-a469-a2f907357920" providerId="ADAL" clId="{FEF037AA-2CCD-4746-9B9A-F2CD03A325B7}" dt="2024-03-29T12:22:34.073" v="11886" actId="20577"/>
        <pc:sldMkLst>
          <pc:docMk/>
          <pc:sldMk cId="3819385395" sldId="273"/>
        </pc:sldMkLst>
        <pc:spChg chg="mod">
          <ac:chgData name="Renato Esposito" userId="f49f7d7e-d43e-46e6-a469-a2f907357920" providerId="ADAL" clId="{FEF037AA-2CCD-4746-9B9A-F2CD03A325B7}" dt="2024-03-27T17:12:48.747" v="10476" actId="20577"/>
          <ac:spMkLst>
            <pc:docMk/>
            <pc:sldMk cId="3819385395" sldId="273"/>
            <ac:spMk id="2" creationId="{5FD5C68B-7DBD-0C32-DCDC-69413CCD0BD3}"/>
          </ac:spMkLst>
        </pc:spChg>
        <pc:spChg chg="mod">
          <ac:chgData name="Renato Esposito" userId="f49f7d7e-d43e-46e6-a469-a2f907357920" providerId="ADAL" clId="{FEF037AA-2CCD-4746-9B9A-F2CD03A325B7}" dt="2024-03-29T12:22:34.073" v="11886" actId="20577"/>
          <ac:spMkLst>
            <pc:docMk/>
            <pc:sldMk cId="3819385395" sldId="273"/>
            <ac:spMk id="3" creationId="{E79DA360-2AF6-A6E5-0A35-A884FF258791}"/>
          </ac:spMkLst>
        </pc:spChg>
      </pc:sldChg>
      <pc:sldChg chg="addSp delSp modSp add mod setBg">
        <pc:chgData name="Renato Esposito" userId="f49f7d7e-d43e-46e6-a469-a2f907357920" providerId="ADAL" clId="{FEF037AA-2CCD-4746-9B9A-F2CD03A325B7}" dt="2024-03-26T15:55:59.586" v="6150" actId="14100"/>
        <pc:sldMkLst>
          <pc:docMk/>
          <pc:sldMk cId="3796000824" sldId="274"/>
        </pc:sldMkLst>
        <pc:spChg chg="mod">
          <ac:chgData name="Renato Esposito" userId="f49f7d7e-d43e-46e6-a469-a2f907357920" providerId="ADAL" clId="{FEF037AA-2CCD-4746-9B9A-F2CD03A325B7}" dt="2024-03-25T15:08:42.986" v="1958" actId="20577"/>
          <ac:spMkLst>
            <pc:docMk/>
            <pc:sldMk cId="3796000824" sldId="274"/>
            <ac:spMk id="2" creationId="{5FD5C68B-7DBD-0C32-DCDC-69413CCD0BD3}"/>
          </ac:spMkLst>
        </pc:spChg>
        <pc:spChg chg="mod">
          <ac:chgData name="Renato Esposito" userId="f49f7d7e-d43e-46e6-a469-a2f907357920" providerId="ADAL" clId="{FEF037AA-2CCD-4746-9B9A-F2CD03A325B7}" dt="2024-03-26T15:55:59.586" v="6150" actId="14100"/>
          <ac:spMkLst>
            <pc:docMk/>
            <pc:sldMk cId="3796000824" sldId="274"/>
            <ac:spMk id="3" creationId="{E79DA360-2AF6-A6E5-0A35-A884FF258791}"/>
          </ac:spMkLst>
        </pc:spChg>
        <pc:spChg chg="add del mod">
          <ac:chgData name="Renato Esposito" userId="f49f7d7e-d43e-46e6-a469-a2f907357920" providerId="ADAL" clId="{FEF037AA-2CCD-4746-9B9A-F2CD03A325B7}" dt="2024-03-25T15:40:12.967" v="2599"/>
          <ac:spMkLst>
            <pc:docMk/>
            <pc:sldMk cId="3796000824" sldId="274"/>
            <ac:spMk id="5" creationId="{FDA1E537-AC79-883D-BF71-B8CE23DB07DF}"/>
          </ac:spMkLst>
        </pc:spChg>
        <pc:picChg chg="add mod">
          <ac:chgData name="Renato Esposito" userId="f49f7d7e-d43e-46e6-a469-a2f907357920" providerId="ADAL" clId="{FEF037AA-2CCD-4746-9B9A-F2CD03A325B7}" dt="2024-03-25T15:19:57.439" v="2033" actId="1076"/>
          <ac:picMkLst>
            <pc:docMk/>
            <pc:sldMk cId="3796000824" sldId="274"/>
            <ac:picMk id="4" creationId="{A26C55B1-66B2-B3B9-803C-855729E232C7}"/>
          </ac:picMkLst>
        </pc:picChg>
        <pc:picChg chg="del mod">
          <ac:chgData name="Renato Esposito" userId="f49f7d7e-d43e-46e6-a469-a2f907357920" providerId="ADAL" clId="{FEF037AA-2CCD-4746-9B9A-F2CD03A325B7}" dt="2024-03-25T15:19:42.093" v="2028" actId="478"/>
          <ac:picMkLst>
            <pc:docMk/>
            <pc:sldMk cId="3796000824" sldId="274"/>
            <ac:picMk id="7" creationId="{000C60EC-A2AD-4706-BB60-052AD6573D3F}"/>
          </ac:picMkLst>
        </pc:picChg>
      </pc:sldChg>
      <pc:sldChg chg="delSp modSp add mod">
        <pc:chgData name="Renato Esposito" userId="f49f7d7e-d43e-46e6-a469-a2f907357920" providerId="ADAL" clId="{FEF037AA-2CCD-4746-9B9A-F2CD03A325B7}" dt="2024-03-29T11:11:02.053" v="11873" actId="20577"/>
        <pc:sldMkLst>
          <pc:docMk/>
          <pc:sldMk cId="1208014424" sldId="275"/>
        </pc:sldMkLst>
        <pc:spChg chg="mod">
          <ac:chgData name="Renato Esposito" userId="f49f7d7e-d43e-46e6-a469-a2f907357920" providerId="ADAL" clId="{FEF037AA-2CCD-4746-9B9A-F2CD03A325B7}" dt="2024-03-25T16:46:55.086" v="3604" actId="1076"/>
          <ac:spMkLst>
            <pc:docMk/>
            <pc:sldMk cId="1208014424" sldId="275"/>
            <ac:spMk id="2" creationId="{5FD5C68B-7DBD-0C32-DCDC-69413CCD0BD3}"/>
          </ac:spMkLst>
        </pc:spChg>
        <pc:spChg chg="mod">
          <ac:chgData name="Renato Esposito" userId="f49f7d7e-d43e-46e6-a469-a2f907357920" providerId="ADAL" clId="{FEF037AA-2CCD-4746-9B9A-F2CD03A325B7}" dt="2024-03-29T11:11:02.053" v="11873" actId="20577"/>
          <ac:spMkLst>
            <pc:docMk/>
            <pc:sldMk cId="1208014424" sldId="275"/>
            <ac:spMk id="3" creationId="{E79DA360-2AF6-A6E5-0A35-A884FF258791}"/>
          </ac:spMkLst>
        </pc:spChg>
        <pc:picChg chg="del mod">
          <ac:chgData name="Renato Esposito" userId="f49f7d7e-d43e-46e6-a469-a2f907357920" providerId="ADAL" clId="{FEF037AA-2CCD-4746-9B9A-F2CD03A325B7}" dt="2024-03-25T15:52:17.384" v="2614" actId="478"/>
          <ac:picMkLst>
            <pc:docMk/>
            <pc:sldMk cId="1208014424" sldId="275"/>
            <ac:picMk id="4" creationId="{A26C55B1-66B2-B3B9-803C-855729E232C7}"/>
          </ac:picMkLst>
        </pc:picChg>
      </pc:sldChg>
      <pc:sldChg chg="modSp add mod">
        <pc:chgData name="Renato Esposito" userId="f49f7d7e-d43e-46e6-a469-a2f907357920" providerId="ADAL" clId="{FEF037AA-2CCD-4746-9B9A-F2CD03A325B7}" dt="2024-03-29T11:16:36.312" v="11877" actId="113"/>
        <pc:sldMkLst>
          <pc:docMk/>
          <pc:sldMk cId="3625747259" sldId="276"/>
        </pc:sldMkLst>
        <pc:spChg chg="mod">
          <ac:chgData name="Renato Esposito" userId="f49f7d7e-d43e-46e6-a469-a2f907357920" providerId="ADAL" clId="{FEF037AA-2CCD-4746-9B9A-F2CD03A325B7}" dt="2024-03-25T16:52:16.411" v="3614" actId="20577"/>
          <ac:spMkLst>
            <pc:docMk/>
            <pc:sldMk cId="3625747259" sldId="276"/>
            <ac:spMk id="2" creationId="{5FD5C68B-7DBD-0C32-DCDC-69413CCD0BD3}"/>
          </ac:spMkLst>
        </pc:spChg>
        <pc:spChg chg="mod">
          <ac:chgData name="Renato Esposito" userId="f49f7d7e-d43e-46e6-a469-a2f907357920" providerId="ADAL" clId="{FEF037AA-2CCD-4746-9B9A-F2CD03A325B7}" dt="2024-03-29T11:16:36.312" v="11877" actId="113"/>
          <ac:spMkLst>
            <pc:docMk/>
            <pc:sldMk cId="3625747259" sldId="276"/>
            <ac:spMk id="3" creationId="{E79DA360-2AF6-A6E5-0A35-A884FF258791}"/>
          </ac:spMkLst>
        </pc:spChg>
      </pc:sldChg>
      <pc:sldChg chg="modSp add mod">
        <pc:chgData name="Renato Esposito" userId="f49f7d7e-d43e-46e6-a469-a2f907357920" providerId="ADAL" clId="{FEF037AA-2CCD-4746-9B9A-F2CD03A325B7}" dt="2024-03-26T15:55:41.184" v="6144" actId="2711"/>
        <pc:sldMkLst>
          <pc:docMk/>
          <pc:sldMk cId="3268669251" sldId="277"/>
        </pc:sldMkLst>
        <pc:spChg chg="mod">
          <ac:chgData name="Renato Esposito" userId="f49f7d7e-d43e-46e6-a469-a2f907357920" providerId="ADAL" clId="{FEF037AA-2CCD-4746-9B9A-F2CD03A325B7}" dt="2024-03-26T10:58:00.097" v="5771" actId="1076"/>
          <ac:spMkLst>
            <pc:docMk/>
            <pc:sldMk cId="3268669251" sldId="277"/>
            <ac:spMk id="2" creationId="{5FD5C68B-7DBD-0C32-DCDC-69413CCD0BD3}"/>
          </ac:spMkLst>
        </pc:spChg>
        <pc:spChg chg="mod">
          <ac:chgData name="Renato Esposito" userId="f49f7d7e-d43e-46e6-a469-a2f907357920" providerId="ADAL" clId="{FEF037AA-2CCD-4746-9B9A-F2CD03A325B7}" dt="2024-03-26T15:55:41.184" v="6144" actId="2711"/>
          <ac:spMkLst>
            <pc:docMk/>
            <pc:sldMk cId="3268669251" sldId="277"/>
            <ac:spMk id="3" creationId="{E79DA360-2AF6-A6E5-0A35-A884FF258791}"/>
          </ac:spMkLst>
        </pc:spChg>
      </pc:sldChg>
      <pc:sldChg chg="modSp add mod">
        <pc:chgData name="Renato Esposito" userId="f49f7d7e-d43e-46e6-a469-a2f907357920" providerId="ADAL" clId="{FEF037AA-2CCD-4746-9B9A-F2CD03A325B7}" dt="2024-03-26T15:55:26.115" v="6143" actId="2711"/>
        <pc:sldMkLst>
          <pc:docMk/>
          <pc:sldMk cId="3507597339" sldId="278"/>
        </pc:sldMkLst>
        <pc:spChg chg="mod">
          <ac:chgData name="Renato Esposito" userId="f49f7d7e-d43e-46e6-a469-a2f907357920" providerId="ADAL" clId="{FEF037AA-2CCD-4746-9B9A-F2CD03A325B7}" dt="2024-03-26T15:55:26.115" v="6143" actId="2711"/>
          <ac:spMkLst>
            <pc:docMk/>
            <pc:sldMk cId="3507597339" sldId="278"/>
            <ac:spMk id="3" creationId="{E79DA360-2AF6-A6E5-0A35-A884FF258791}"/>
          </ac:spMkLst>
        </pc:spChg>
      </pc:sldChg>
      <pc:sldChg chg="modSp add mod">
        <pc:chgData name="Renato Esposito" userId="f49f7d7e-d43e-46e6-a469-a2f907357920" providerId="ADAL" clId="{FEF037AA-2CCD-4746-9B9A-F2CD03A325B7}" dt="2024-03-29T11:23:08.214" v="11881" actId="207"/>
        <pc:sldMkLst>
          <pc:docMk/>
          <pc:sldMk cId="719090190" sldId="279"/>
        </pc:sldMkLst>
        <pc:spChg chg="mod">
          <ac:chgData name="Renato Esposito" userId="f49f7d7e-d43e-46e6-a469-a2f907357920" providerId="ADAL" clId="{FEF037AA-2CCD-4746-9B9A-F2CD03A325B7}" dt="2024-03-26T16:14:29.518" v="6712" actId="5793"/>
          <ac:spMkLst>
            <pc:docMk/>
            <pc:sldMk cId="719090190" sldId="279"/>
            <ac:spMk id="2" creationId="{5FD5C68B-7DBD-0C32-DCDC-69413CCD0BD3}"/>
          </ac:spMkLst>
        </pc:spChg>
        <pc:spChg chg="mod">
          <ac:chgData name="Renato Esposito" userId="f49f7d7e-d43e-46e6-a469-a2f907357920" providerId="ADAL" clId="{FEF037AA-2CCD-4746-9B9A-F2CD03A325B7}" dt="2024-03-29T11:23:08.214" v="11881" actId="207"/>
          <ac:spMkLst>
            <pc:docMk/>
            <pc:sldMk cId="719090190" sldId="279"/>
            <ac:spMk id="3" creationId="{E79DA360-2AF6-A6E5-0A35-A884FF258791}"/>
          </ac:spMkLst>
        </pc:spChg>
      </pc:sldChg>
      <pc:sldChg chg="modSp add mod">
        <pc:chgData name="Renato Esposito" userId="f49f7d7e-d43e-46e6-a469-a2f907357920" providerId="ADAL" clId="{FEF037AA-2CCD-4746-9B9A-F2CD03A325B7}" dt="2024-03-29T11:24:29.803" v="11883" actId="20577"/>
        <pc:sldMkLst>
          <pc:docMk/>
          <pc:sldMk cId="3904828630" sldId="280"/>
        </pc:sldMkLst>
        <pc:spChg chg="mod">
          <ac:chgData name="Renato Esposito" userId="f49f7d7e-d43e-46e6-a469-a2f907357920" providerId="ADAL" clId="{FEF037AA-2CCD-4746-9B9A-F2CD03A325B7}" dt="2024-03-26T16:14:58.936" v="6741" actId="20577"/>
          <ac:spMkLst>
            <pc:docMk/>
            <pc:sldMk cId="3904828630" sldId="280"/>
            <ac:spMk id="2" creationId="{5FD5C68B-7DBD-0C32-DCDC-69413CCD0BD3}"/>
          </ac:spMkLst>
        </pc:spChg>
        <pc:spChg chg="mod">
          <ac:chgData name="Renato Esposito" userId="f49f7d7e-d43e-46e6-a469-a2f907357920" providerId="ADAL" clId="{FEF037AA-2CCD-4746-9B9A-F2CD03A325B7}" dt="2024-03-29T11:24:29.803" v="11883" actId="20577"/>
          <ac:spMkLst>
            <pc:docMk/>
            <pc:sldMk cId="3904828630" sldId="280"/>
            <ac:spMk id="3" creationId="{E79DA360-2AF6-A6E5-0A35-A884FF258791}"/>
          </ac:spMkLst>
        </pc:spChg>
      </pc:sldChg>
      <pc:sldChg chg="modSp add mod">
        <pc:chgData name="Renato Esposito" userId="f49f7d7e-d43e-46e6-a469-a2f907357920" providerId="ADAL" clId="{FEF037AA-2CCD-4746-9B9A-F2CD03A325B7}" dt="2024-03-29T12:12:47.964" v="11884" actId="20577"/>
        <pc:sldMkLst>
          <pc:docMk/>
          <pc:sldMk cId="4271533945" sldId="281"/>
        </pc:sldMkLst>
        <pc:spChg chg="mod">
          <ac:chgData name="Renato Esposito" userId="f49f7d7e-d43e-46e6-a469-a2f907357920" providerId="ADAL" clId="{FEF037AA-2CCD-4746-9B9A-F2CD03A325B7}" dt="2024-03-26T16:34:20.030" v="7541" actId="20577"/>
          <ac:spMkLst>
            <pc:docMk/>
            <pc:sldMk cId="4271533945" sldId="281"/>
            <ac:spMk id="2" creationId="{5FD5C68B-7DBD-0C32-DCDC-69413CCD0BD3}"/>
          </ac:spMkLst>
        </pc:spChg>
        <pc:spChg chg="mod">
          <ac:chgData name="Renato Esposito" userId="f49f7d7e-d43e-46e6-a469-a2f907357920" providerId="ADAL" clId="{FEF037AA-2CCD-4746-9B9A-F2CD03A325B7}" dt="2024-03-29T12:12:47.964" v="11884" actId="20577"/>
          <ac:spMkLst>
            <pc:docMk/>
            <pc:sldMk cId="4271533945" sldId="281"/>
            <ac:spMk id="3" creationId="{E79DA360-2AF6-A6E5-0A35-A884FF258791}"/>
          </ac:spMkLst>
        </pc:spChg>
      </pc:sldChg>
      <pc:sldChg chg="modSp add mod">
        <pc:chgData name="Renato Esposito" userId="f49f7d7e-d43e-46e6-a469-a2f907357920" providerId="ADAL" clId="{FEF037AA-2CCD-4746-9B9A-F2CD03A325B7}" dt="2024-03-29T12:13:52.305" v="11885" actId="20577"/>
        <pc:sldMkLst>
          <pc:docMk/>
          <pc:sldMk cId="3400378472" sldId="282"/>
        </pc:sldMkLst>
        <pc:spChg chg="mod">
          <ac:chgData name="Renato Esposito" userId="f49f7d7e-d43e-46e6-a469-a2f907357920" providerId="ADAL" clId="{FEF037AA-2CCD-4746-9B9A-F2CD03A325B7}" dt="2024-03-26T17:04:14.285" v="8093" actId="20577"/>
          <ac:spMkLst>
            <pc:docMk/>
            <pc:sldMk cId="3400378472" sldId="282"/>
            <ac:spMk id="2" creationId="{5FD5C68B-7DBD-0C32-DCDC-69413CCD0BD3}"/>
          </ac:spMkLst>
        </pc:spChg>
        <pc:spChg chg="mod">
          <ac:chgData name="Renato Esposito" userId="f49f7d7e-d43e-46e6-a469-a2f907357920" providerId="ADAL" clId="{FEF037AA-2CCD-4746-9B9A-F2CD03A325B7}" dt="2024-03-29T12:13:52.305" v="11885" actId="20577"/>
          <ac:spMkLst>
            <pc:docMk/>
            <pc:sldMk cId="3400378472" sldId="282"/>
            <ac:spMk id="3" creationId="{E79DA360-2AF6-A6E5-0A35-A884FF258791}"/>
          </ac:spMkLst>
        </pc:spChg>
      </pc:sldChg>
      <pc:sldChg chg="addSp modSp add mod setBg">
        <pc:chgData name="Renato Esposito" userId="f49f7d7e-d43e-46e6-a469-a2f907357920" providerId="ADAL" clId="{FEF037AA-2CCD-4746-9B9A-F2CD03A325B7}" dt="2024-03-27T15:16:06.259" v="9349" actId="26606"/>
        <pc:sldMkLst>
          <pc:docMk/>
          <pc:sldMk cId="3883542694" sldId="283"/>
        </pc:sldMkLst>
        <pc:spChg chg="mod">
          <ac:chgData name="Renato Esposito" userId="f49f7d7e-d43e-46e6-a469-a2f907357920" providerId="ADAL" clId="{FEF037AA-2CCD-4746-9B9A-F2CD03A325B7}" dt="2024-03-27T15:16:06.259" v="9349" actId="26606"/>
          <ac:spMkLst>
            <pc:docMk/>
            <pc:sldMk cId="3883542694" sldId="283"/>
            <ac:spMk id="2" creationId="{5FD5C68B-7DBD-0C32-DCDC-69413CCD0BD3}"/>
          </ac:spMkLst>
        </pc:spChg>
        <pc:spChg chg="mod">
          <ac:chgData name="Renato Esposito" userId="f49f7d7e-d43e-46e6-a469-a2f907357920" providerId="ADAL" clId="{FEF037AA-2CCD-4746-9B9A-F2CD03A325B7}" dt="2024-03-27T15:16:06.259" v="9349" actId="26606"/>
          <ac:spMkLst>
            <pc:docMk/>
            <pc:sldMk cId="3883542694" sldId="283"/>
            <ac:spMk id="3" creationId="{E79DA360-2AF6-A6E5-0A35-A884FF258791}"/>
          </ac:spMkLst>
        </pc:spChg>
        <pc:picChg chg="add mod ord">
          <ac:chgData name="Renato Esposito" userId="f49f7d7e-d43e-46e6-a469-a2f907357920" providerId="ADAL" clId="{FEF037AA-2CCD-4746-9B9A-F2CD03A325B7}" dt="2024-03-27T15:16:06.259" v="9349" actId="26606"/>
          <ac:picMkLst>
            <pc:docMk/>
            <pc:sldMk cId="3883542694" sldId="283"/>
            <ac:picMk id="4" creationId="{6C2AC767-3C18-037A-1A52-127989D75944}"/>
          </ac:picMkLst>
        </pc:picChg>
        <pc:picChg chg="add mod">
          <ac:chgData name="Renato Esposito" userId="f49f7d7e-d43e-46e6-a469-a2f907357920" providerId="ADAL" clId="{FEF037AA-2CCD-4746-9B9A-F2CD03A325B7}" dt="2024-03-27T15:16:06.259" v="9349" actId="26606"/>
          <ac:picMkLst>
            <pc:docMk/>
            <pc:sldMk cId="3883542694" sldId="283"/>
            <ac:picMk id="5" creationId="{B431E340-86E2-DE22-5AD6-7E6B1E2F96AA}"/>
          </ac:picMkLst>
        </pc:picChg>
      </pc:sldChg>
      <pc:sldChg chg="addSp delSp modSp add mod">
        <pc:chgData name="Renato Esposito" userId="f49f7d7e-d43e-46e6-a469-a2f907357920" providerId="ADAL" clId="{FEF037AA-2CCD-4746-9B9A-F2CD03A325B7}" dt="2024-03-27T16:41:45.459" v="10321" actId="403"/>
        <pc:sldMkLst>
          <pc:docMk/>
          <pc:sldMk cId="3045497364" sldId="284"/>
        </pc:sldMkLst>
        <pc:spChg chg="mod">
          <ac:chgData name="Renato Esposito" userId="f49f7d7e-d43e-46e6-a469-a2f907357920" providerId="ADAL" clId="{FEF037AA-2CCD-4746-9B9A-F2CD03A325B7}" dt="2024-03-27T16:21:44.135" v="10138" actId="14100"/>
          <ac:spMkLst>
            <pc:docMk/>
            <pc:sldMk cId="3045497364" sldId="284"/>
            <ac:spMk id="2" creationId="{5FD5C68B-7DBD-0C32-DCDC-69413CCD0BD3}"/>
          </ac:spMkLst>
        </pc:spChg>
        <pc:spChg chg="mod">
          <ac:chgData name="Renato Esposito" userId="f49f7d7e-d43e-46e6-a469-a2f907357920" providerId="ADAL" clId="{FEF037AA-2CCD-4746-9B9A-F2CD03A325B7}" dt="2024-03-27T16:41:45.459" v="10321" actId="403"/>
          <ac:spMkLst>
            <pc:docMk/>
            <pc:sldMk cId="3045497364" sldId="284"/>
            <ac:spMk id="3" creationId="{E79DA360-2AF6-A6E5-0A35-A884FF258791}"/>
          </ac:spMkLst>
        </pc:spChg>
        <pc:picChg chg="add del mod">
          <ac:chgData name="Renato Esposito" userId="f49f7d7e-d43e-46e6-a469-a2f907357920" providerId="ADAL" clId="{FEF037AA-2CCD-4746-9B9A-F2CD03A325B7}" dt="2024-03-27T16:41:40.342" v="10320" actId="478"/>
          <ac:picMkLst>
            <pc:docMk/>
            <pc:sldMk cId="3045497364" sldId="284"/>
            <ac:picMk id="4" creationId="{BFF29435-1DC6-04A3-DB37-60A0E35D4806}"/>
          </ac:picMkLst>
        </pc:picChg>
        <pc:picChg chg="add mod">
          <ac:chgData name="Renato Esposito" userId="f49f7d7e-d43e-46e6-a469-a2f907357920" providerId="ADAL" clId="{FEF037AA-2CCD-4746-9B9A-F2CD03A325B7}" dt="2024-03-27T16:41:12.474" v="10306"/>
          <ac:picMkLst>
            <pc:docMk/>
            <pc:sldMk cId="3045497364" sldId="284"/>
            <ac:picMk id="5" creationId="{033936FD-92DE-C8B9-7441-DAD0E741279F}"/>
          </ac:picMkLst>
        </pc:picChg>
        <pc:picChg chg="add del mod">
          <ac:chgData name="Renato Esposito" userId="f49f7d7e-d43e-46e6-a469-a2f907357920" providerId="ADAL" clId="{FEF037AA-2CCD-4746-9B9A-F2CD03A325B7}" dt="2024-03-27T16:41:38.663" v="10319" actId="478"/>
          <ac:picMkLst>
            <pc:docMk/>
            <pc:sldMk cId="3045497364" sldId="284"/>
            <ac:picMk id="6" creationId="{4667BC8E-5696-9705-E3DF-5629CAB3EEC7}"/>
          </ac:picMkLst>
        </pc:picChg>
      </pc:sldChg>
      <pc:sldChg chg="addSp modSp add mod setBg">
        <pc:chgData name="Renato Esposito" userId="f49f7d7e-d43e-46e6-a469-a2f907357920" providerId="ADAL" clId="{FEF037AA-2CCD-4746-9B9A-F2CD03A325B7}" dt="2024-03-27T15:45:20.112" v="9847" actId="14100"/>
        <pc:sldMkLst>
          <pc:docMk/>
          <pc:sldMk cId="2212505479" sldId="285"/>
        </pc:sldMkLst>
        <pc:spChg chg="mod">
          <ac:chgData name="Renato Esposito" userId="f49f7d7e-d43e-46e6-a469-a2f907357920" providerId="ADAL" clId="{FEF037AA-2CCD-4746-9B9A-F2CD03A325B7}" dt="2024-03-27T15:29:36.891" v="9660" actId="20577"/>
          <ac:spMkLst>
            <pc:docMk/>
            <pc:sldMk cId="2212505479" sldId="285"/>
            <ac:spMk id="2" creationId="{5FD5C68B-7DBD-0C32-DCDC-69413CCD0BD3}"/>
          </ac:spMkLst>
        </pc:spChg>
        <pc:spChg chg="mod ord">
          <ac:chgData name="Renato Esposito" userId="f49f7d7e-d43e-46e6-a469-a2f907357920" providerId="ADAL" clId="{FEF037AA-2CCD-4746-9B9A-F2CD03A325B7}" dt="2024-03-27T15:45:20.112" v="9847" actId="14100"/>
          <ac:spMkLst>
            <pc:docMk/>
            <pc:sldMk cId="2212505479" sldId="285"/>
            <ac:spMk id="3" creationId="{E79DA360-2AF6-A6E5-0A35-A884FF258791}"/>
          </ac:spMkLst>
        </pc:spChg>
        <pc:picChg chg="add mod">
          <ac:chgData name="Renato Esposito" userId="f49f7d7e-d43e-46e6-a469-a2f907357920" providerId="ADAL" clId="{FEF037AA-2CCD-4746-9B9A-F2CD03A325B7}" dt="2024-03-27T15:45:11.917" v="9846" actId="1076"/>
          <ac:picMkLst>
            <pc:docMk/>
            <pc:sldMk cId="2212505479" sldId="285"/>
            <ac:picMk id="4" creationId="{0994C051-30BB-6E47-9AE6-21614D0AC986}"/>
          </ac:picMkLst>
        </pc:picChg>
      </pc:sldChg>
      <pc:sldChg chg="modSp add mod">
        <pc:chgData name="Renato Esposito" userId="f49f7d7e-d43e-46e6-a469-a2f907357920" providerId="ADAL" clId="{FEF037AA-2CCD-4746-9B9A-F2CD03A325B7}" dt="2024-03-27T16:00:03.002" v="10119" actId="14100"/>
        <pc:sldMkLst>
          <pc:docMk/>
          <pc:sldMk cId="1674875789" sldId="286"/>
        </pc:sldMkLst>
        <pc:spChg chg="mod">
          <ac:chgData name="Renato Esposito" userId="f49f7d7e-d43e-46e6-a469-a2f907357920" providerId="ADAL" clId="{FEF037AA-2CCD-4746-9B9A-F2CD03A325B7}" dt="2024-03-27T15:05:23.202" v="9248" actId="20577"/>
          <ac:spMkLst>
            <pc:docMk/>
            <pc:sldMk cId="1674875789" sldId="286"/>
            <ac:spMk id="2" creationId="{5FD5C68B-7DBD-0C32-DCDC-69413CCD0BD3}"/>
          </ac:spMkLst>
        </pc:spChg>
        <pc:spChg chg="mod">
          <ac:chgData name="Renato Esposito" userId="f49f7d7e-d43e-46e6-a469-a2f907357920" providerId="ADAL" clId="{FEF037AA-2CCD-4746-9B9A-F2CD03A325B7}" dt="2024-03-27T16:00:03.002" v="10119" actId="14100"/>
          <ac:spMkLst>
            <pc:docMk/>
            <pc:sldMk cId="1674875789" sldId="286"/>
            <ac:spMk id="3" creationId="{E79DA360-2AF6-A6E5-0A35-A884FF258791}"/>
          </ac:spMkLst>
        </pc:spChg>
      </pc:sldChg>
      <pc:sldChg chg="add del">
        <pc:chgData name="Renato Esposito" userId="f49f7d7e-d43e-46e6-a469-a2f907357920" providerId="ADAL" clId="{FEF037AA-2CCD-4746-9B9A-F2CD03A325B7}" dt="2024-03-27T16:41:26.282" v="10309"/>
        <pc:sldMkLst>
          <pc:docMk/>
          <pc:sldMk cId="1471003650" sldId="287"/>
        </pc:sldMkLst>
      </pc:sldChg>
      <pc:sldChg chg="addSp modSp new mod">
        <pc:chgData name="Renato Esposito" userId="f49f7d7e-d43e-46e6-a469-a2f907357920" providerId="ADAL" clId="{FEF037AA-2CCD-4746-9B9A-F2CD03A325B7}" dt="2024-03-27T16:57:57.375" v="10422" actId="20577"/>
        <pc:sldMkLst>
          <pc:docMk/>
          <pc:sldMk cId="3573438239" sldId="287"/>
        </pc:sldMkLst>
        <pc:spChg chg="mod">
          <ac:chgData name="Renato Esposito" userId="f49f7d7e-d43e-46e6-a469-a2f907357920" providerId="ADAL" clId="{FEF037AA-2CCD-4746-9B9A-F2CD03A325B7}" dt="2024-03-27T16:57:43.551" v="10415" actId="1076"/>
          <ac:spMkLst>
            <pc:docMk/>
            <pc:sldMk cId="3573438239" sldId="287"/>
            <ac:spMk id="2" creationId="{643757BA-779E-6C15-13D6-654F37C8BF50}"/>
          </ac:spMkLst>
        </pc:spChg>
        <pc:spChg chg="mod">
          <ac:chgData name="Renato Esposito" userId="f49f7d7e-d43e-46e6-a469-a2f907357920" providerId="ADAL" clId="{FEF037AA-2CCD-4746-9B9A-F2CD03A325B7}" dt="2024-03-27T16:57:57.375" v="10422" actId="20577"/>
          <ac:spMkLst>
            <pc:docMk/>
            <pc:sldMk cId="3573438239" sldId="287"/>
            <ac:spMk id="3" creationId="{7FF31A23-62B5-821B-E6BF-640E6BF0B781}"/>
          </ac:spMkLst>
        </pc:spChg>
        <pc:picChg chg="add mod">
          <ac:chgData name="Renato Esposito" userId="f49f7d7e-d43e-46e6-a469-a2f907357920" providerId="ADAL" clId="{FEF037AA-2CCD-4746-9B9A-F2CD03A325B7}" dt="2024-03-27T16:57:52.398" v="10419" actId="1076"/>
          <ac:picMkLst>
            <pc:docMk/>
            <pc:sldMk cId="3573438239" sldId="287"/>
            <ac:picMk id="4" creationId="{579DF8EA-A5C9-D016-3505-F1B7642BEC6C}"/>
          </ac:picMkLst>
        </pc:picChg>
      </pc:sldChg>
      <pc:sldChg chg="modSp add mod">
        <pc:chgData name="Renato Esposito" userId="f49f7d7e-d43e-46e6-a469-a2f907357920" providerId="ADAL" clId="{FEF037AA-2CCD-4746-9B9A-F2CD03A325B7}" dt="2024-03-27T17:03:18.620" v="10464" actId="115"/>
        <pc:sldMkLst>
          <pc:docMk/>
          <pc:sldMk cId="3051016095" sldId="288"/>
        </pc:sldMkLst>
        <pc:spChg chg="mod">
          <ac:chgData name="Renato Esposito" userId="f49f7d7e-d43e-46e6-a469-a2f907357920" providerId="ADAL" clId="{FEF037AA-2CCD-4746-9B9A-F2CD03A325B7}" dt="2024-03-27T17:03:18.620" v="10464" actId="115"/>
          <ac:spMkLst>
            <pc:docMk/>
            <pc:sldMk cId="3051016095" sldId="288"/>
            <ac:spMk id="3" creationId="{7FF31A23-62B5-821B-E6BF-640E6BF0B781}"/>
          </ac:spMkLst>
        </pc:spChg>
      </pc:sldChg>
      <pc:sldChg chg="addSp modSp add mod">
        <pc:chgData name="Renato Esposito" userId="f49f7d7e-d43e-46e6-a469-a2f907357920" providerId="ADAL" clId="{FEF037AA-2CCD-4746-9B9A-F2CD03A325B7}" dt="2024-03-28T14:16:13.007" v="11858" actId="15"/>
        <pc:sldMkLst>
          <pc:docMk/>
          <pc:sldMk cId="2788726093" sldId="289"/>
        </pc:sldMkLst>
        <pc:spChg chg="mod">
          <ac:chgData name="Renato Esposito" userId="f49f7d7e-d43e-46e6-a469-a2f907357920" providerId="ADAL" clId="{FEF037AA-2CCD-4746-9B9A-F2CD03A325B7}" dt="2024-03-27T17:13:02.196" v="10494" actId="20577"/>
          <ac:spMkLst>
            <pc:docMk/>
            <pc:sldMk cId="2788726093" sldId="289"/>
            <ac:spMk id="2" creationId="{5FD5C68B-7DBD-0C32-DCDC-69413CCD0BD3}"/>
          </ac:spMkLst>
        </pc:spChg>
        <pc:spChg chg="mod">
          <ac:chgData name="Renato Esposito" userId="f49f7d7e-d43e-46e6-a469-a2f907357920" providerId="ADAL" clId="{FEF037AA-2CCD-4746-9B9A-F2CD03A325B7}" dt="2024-03-28T14:16:13.007" v="11858" actId="15"/>
          <ac:spMkLst>
            <pc:docMk/>
            <pc:sldMk cId="2788726093" sldId="289"/>
            <ac:spMk id="3" creationId="{E79DA360-2AF6-A6E5-0A35-A884FF258791}"/>
          </ac:spMkLst>
        </pc:spChg>
        <pc:picChg chg="add mod">
          <ac:chgData name="Renato Esposito" userId="f49f7d7e-d43e-46e6-a469-a2f907357920" providerId="ADAL" clId="{FEF037AA-2CCD-4746-9B9A-F2CD03A325B7}" dt="2024-03-28T14:07:01.748" v="11855" actId="1076"/>
          <ac:picMkLst>
            <pc:docMk/>
            <pc:sldMk cId="2788726093" sldId="289"/>
            <ac:picMk id="4" creationId="{2A8B5856-DEF4-9521-CB60-4E5E90D23ADE}"/>
          </ac:picMkLst>
        </pc:picChg>
      </pc:sldChg>
      <pc:sldChg chg="modSp add del mod">
        <pc:chgData name="Renato Esposito" userId="f49f7d7e-d43e-46e6-a469-a2f907357920" providerId="ADAL" clId="{FEF037AA-2CCD-4746-9B9A-F2CD03A325B7}" dt="2024-03-28T13:40:46.333" v="11835" actId="2696"/>
        <pc:sldMkLst>
          <pc:docMk/>
          <pc:sldMk cId="4056891877" sldId="290"/>
        </pc:sldMkLst>
        <pc:spChg chg="mod">
          <ac:chgData name="Renato Esposito" userId="f49f7d7e-d43e-46e6-a469-a2f907357920" providerId="ADAL" clId="{FEF037AA-2CCD-4746-9B9A-F2CD03A325B7}" dt="2024-03-27T17:13:14.921" v="10505" actId="20577"/>
          <ac:spMkLst>
            <pc:docMk/>
            <pc:sldMk cId="4056891877" sldId="290"/>
            <ac:spMk id="2" creationId="{5FD5C68B-7DBD-0C32-DCDC-69413CCD0BD3}"/>
          </ac:spMkLst>
        </pc:spChg>
      </pc:sldChg>
      <pc:sldChg chg="modSp add mod">
        <pc:chgData name="Renato Esposito" userId="f49f7d7e-d43e-46e6-a469-a2f907357920" providerId="ADAL" clId="{FEF037AA-2CCD-4746-9B9A-F2CD03A325B7}" dt="2024-03-29T12:23:50.318" v="11890" actId="20577"/>
        <pc:sldMkLst>
          <pc:docMk/>
          <pc:sldMk cId="1519270383" sldId="291"/>
        </pc:sldMkLst>
        <pc:spChg chg="mod">
          <ac:chgData name="Renato Esposito" userId="f49f7d7e-d43e-46e6-a469-a2f907357920" providerId="ADAL" clId="{FEF037AA-2CCD-4746-9B9A-F2CD03A325B7}" dt="2024-03-27T17:24:40.738" v="11198" actId="20577"/>
          <ac:spMkLst>
            <pc:docMk/>
            <pc:sldMk cId="1519270383" sldId="291"/>
            <ac:spMk id="2" creationId="{5FD5C68B-7DBD-0C32-DCDC-69413CCD0BD3}"/>
          </ac:spMkLst>
        </pc:spChg>
        <pc:spChg chg="mod">
          <ac:chgData name="Renato Esposito" userId="f49f7d7e-d43e-46e6-a469-a2f907357920" providerId="ADAL" clId="{FEF037AA-2CCD-4746-9B9A-F2CD03A325B7}" dt="2024-03-29T12:23:50.318" v="11890" actId="20577"/>
          <ac:spMkLst>
            <pc:docMk/>
            <pc:sldMk cId="1519270383" sldId="291"/>
            <ac:spMk id="3" creationId="{E79DA360-2AF6-A6E5-0A35-A884FF258791}"/>
          </ac:spMkLst>
        </pc:spChg>
      </pc:sldChg>
      <pc:sldChg chg="modSp add mod">
        <pc:chgData name="Renato Esposito" userId="f49f7d7e-d43e-46e6-a469-a2f907357920" providerId="ADAL" clId="{FEF037AA-2CCD-4746-9B9A-F2CD03A325B7}" dt="2024-03-28T13:24:54.048" v="11458" actId="403"/>
        <pc:sldMkLst>
          <pc:docMk/>
          <pc:sldMk cId="1533218899" sldId="292"/>
        </pc:sldMkLst>
        <pc:spChg chg="mod">
          <ac:chgData name="Renato Esposito" userId="f49f7d7e-d43e-46e6-a469-a2f907357920" providerId="ADAL" clId="{FEF037AA-2CCD-4746-9B9A-F2CD03A325B7}" dt="2024-03-28T13:24:54.048" v="11458" actId="403"/>
          <ac:spMkLst>
            <pc:docMk/>
            <pc:sldMk cId="1533218899" sldId="292"/>
            <ac:spMk id="3" creationId="{E79DA360-2AF6-A6E5-0A35-A884FF258791}"/>
          </ac:spMkLst>
        </pc:spChg>
      </pc:sldChg>
      <pc:sldChg chg="modSp add mod">
        <pc:chgData name="Renato Esposito" userId="f49f7d7e-d43e-46e6-a469-a2f907357920" providerId="ADAL" clId="{FEF037AA-2CCD-4746-9B9A-F2CD03A325B7}" dt="2024-03-28T13:36:15.016" v="11758" actId="113"/>
        <pc:sldMkLst>
          <pc:docMk/>
          <pc:sldMk cId="2696483705" sldId="293"/>
        </pc:sldMkLst>
        <pc:spChg chg="mod">
          <ac:chgData name="Renato Esposito" userId="f49f7d7e-d43e-46e6-a469-a2f907357920" providerId="ADAL" clId="{FEF037AA-2CCD-4746-9B9A-F2CD03A325B7}" dt="2024-03-28T13:25:34.281" v="11496" actId="20577"/>
          <ac:spMkLst>
            <pc:docMk/>
            <pc:sldMk cId="2696483705" sldId="293"/>
            <ac:spMk id="2" creationId="{5FD5C68B-7DBD-0C32-DCDC-69413CCD0BD3}"/>
          </ac:spMkLst>
        </pc:spChg>
        <pc:spChg chg="mod">
          <ac:chgData name="Renato Esposito" userId="f49f7d7e-d43e-46e6-a469-a2f907357920" providerId="ADAL" clId="{FEF037AA-2CCD-4746-9B9A-F2CD03A325B7}" dt="2024-03-28T13:36:15.016" v="11758" actId="113"/>
          <ac:spMkLst>
            <pc:docMk/>
            <pc:sldMk cId="2696483705" sldId="293"/>
            <ac:spMk id="3" creationId="{E79DA360-2AF6-A6E5-0A35-A884FF258791}"/>
          </ac:spMkLst>
        </pc:spChg>
      </pc:sldChg>
      <pc:sldChg chg="modSp add mod">
        <pc:chgData name="Renato Esposito" userId="f49f7d7e-d43e-46e6-a469-a2f907357920" providerId="ADAL" clId="{FEF037AA-2CCD-4746-9B9A-F2CD03A325B7}" dt="2024-03-28T13:40:19.927" v="11833" actId="1076"/>
        <pc:sldMkLst>
          <pc:docMk/>
          <pc:sldMk cId="658906324" sldId="294"/>
        </pc:sldMkLst>
        <pc:spChg chg="mod">
          <ac:chgData name="Renato Esposito" userId="f49f7d7e-d43e-46e6-a469-a2f907357920" providerId="ADAL" clId="{FEF037AA-2CCD-4746-9B9A-F2CD03A325B7}" dt="2024-03-28T13:38:00.580" v="11771" actId="20577"/>
          <ac:spMkLst>
            <pc:docMk/>
            <pc:sldMk cId="658906324" sldId="294"/>
            <ac:spMk id="2" creationId="{5FD5C68B-7DBD-0C32-DCDC-69413CCD0BD3}"/>
          </ac:spMkLst>
        </pc:spChg>
        <pc:spChg chg="mod">
          <ac:chgData name="Renato Esposito" userId="f49f7d7e-d43e-46e6-a469-a2f907357920" providerId="ADAL" clId="{FEF037AA-2CCD-4746-9B9A-F2CD03A325B7}" dt="2024-03-28T13:40:19.927" v="11833" actId="1076"/>
          <ac:spMkLst>
            <pc:docMk/>
            <pc:sldMk cId="658906324" sldId="294"/>
            <ac:spMk id="3" creationId="{E79DA360-2AF6-A6E5-0A35-A884FF258791}"/>
          </ac:spMkLst>
        </pc:spChg>
      </pc:sldChg>
    </pc:docChg>
  </pc:docChgLst>
  <pc:docChgLst>
    <pc:chgData name="Renato Esposito" userId="f49f7d7e-d43e-46e6-a469-a2f907357920" providerId="ADAL" clId="{2C6AB419-9C68-4FAF-A3C2-3C8BF196B275}"/>
    <pc:docChg chg="undo redo custSel addSld delSld modSld">
      <pc:chgData name="Renato Esposito" userId="f49f7d7e-d43e-46e6-a469-a2f907357920" providerId="ADAL" clId="{2C6AB419-9C68-4FAF-A3C2-3C8BF196B275}" dt="2024-03-21T22:42:29.421" v="1015" actId="20577"/>
      <pc:docMkLst>
        <pc:docMk/>
      </pc:docMkLst>
      <pc:sldChg chg="modSp mod">
        <pc:chgData name="Renato Esposito" userId="f49f7d7e-d43e-46e6-a469-a2f907357920" providerId="ADAL" clId="{2C6AB419-9C68-4FAF-A3C2-3C8BF196B275}" dt="2024-03-21T20:53:52.151" v="69"/>
        <pc:sldMkLst>
          <pc:docMk/>
          <pc:sldMk cId="1504025931" sldId="260"/>
        </pc:sldMkLst>
        <pc:spChg chg="mod">
          <ac:chgData name="Renato Esposito" userId="f49f7d7e-d43e-46e6-a469-a2f907357920" providerId="ADAL" clId="{2C6AB419-9C68-4FAF-A3C2-3C8BF196B275}" dt="2024-03-21T20:53:52.151" v="69"/>
          <ac:spMkLst>
            <pc:docMk/>
            <pc:sldMk cId="1504025931" sldId="260"/>
            <ac:spMk id="3" creationId="{6D86FDB1-1F48-FF2B-E07A-D707A9CC7406}"/>
          </ac:spMkLst>
        </pc:spChg>
      </pc:sldChg>
      <pc:sldChg chg="modSp mod">
        <pc:chgData name="Renato Esposito" userId="f49f7d7e-d43e-46e6-a469-a2f907357920" providerId="ADAL" clId="{2C6AB419-9C68-4FAF-A3C2-3C8BF196B275}" dt="2024-03-21T22:06:39.722" v="433" actId="27636"/>
        <pc:sldMkLst>
          <pc:docMk/>
          <pc:sldMk cId="685377142" sldId="261"/>
        </pc:sldMkLst>
        <pc:spChg chg="mod">
          <ac:chgData name="Renato Esposito" userId="f49f7d7e-d43e-46e6-a469-a2f907357920" providerId="ADAL" clId="{2C6AB419-9C68-4FAF-A3C2-3C8BF196B275}" dt="2024-03-21T22:06:39.722" v="433" actId="27636"/>
          <ac:spMkLst>
            <pc:docMk/>
            <pc:sldMk cId="685377142" sldId="261"/>
            <ac:spMk id="3" creationId="{E79DA360-2AF6-A6E5-0A35-A884FF258791}"/>
          </ac:spMkLst>
        </pc:spChg>
      </pc:sldChg>
      <pc:sldChg chg="del">
        <pc:chgData name="Renato Esposito" userId="f49f7d7e-d43e-46e6-a469-a2f907357920" providerId="ADAL" clId="{2C6AB419-9C68-4FAF-A3C2-3C8BF196B275}" dt="2024-03-21T20:55:39.874" v="115" actId="47"/>
        <pc:sldMkLst>
          <pc:docMk/>
          <pc:sldMk cId="372308485" sldId="262"/>
        </pc:sldMkLst>
      </pc:sldChg>
      <pc:sldChg chg="modSp add mod">
        <pc:chgData name="Renato Esposito" userId="f49f7d7e-d43e-46e6-a469-a2f907357920" providerId="ADAL" clId="{2C6AB419-9C68-4FAF-A3C2-3C8BF196B275}" dt="2024-03-21T21:51:20.080" v="369" actId="20577"/>
        <pc:sldMkLst>
          <pc:docMk/>
          <pc:sldMk cId="2623745797" sldId="262"/>
        </pc:sldMkLst>
        <pc:spChg chg="mod">
          <ac:chgData name="Renato Esposito" userId="f49f7d7e-d43e-46e6-a469-a2f907357920" providerId="ADAL" clId="{2C6AB419-9C68-4FAF-A3C2-3C8BF196B275}" dt="2024-03-21T21:18:28.929" v="195" actId="20577"/>
          <ac:spMkLst>
            <pc:docMk/>
            <pc:sldMk cId="2623745797" sldId="262"/>
            <ac:spMk id="2" creationId="{5FD5C68B-7DBD-0C32-DCDC-69413CCD0BD3}"/>
          </ac:spMkLst>
        </pc:spChg>
        <pc:spChg chg="mod">
          <ac:chgData name="Renato Esposito" userId="f49f7d7e-d43e-46e6-a469-a2f907357920" providerId="ADAL" clId="{2C6AB419-9C68-4FAF-A3C2-3C8BF196B275}" dt="2024-03-21T21:51:20.080" v="369" actId="20577"/>
          <ac:spMkLst>
            <pc:docMk/>
            <pc:sldMk cId="2623745797" sldId="262"/>
            <ac:spMk id="3" creationId="{E79DA360-2AF6-A6E5-0A35-A884FF258791}"/>
          </ac:spMkLst>
        </pc:spChg>
      </pc:sldChg>
      <pc:sldChg chg="modSp add mod">
        <pc:chgData name="Renato Esposito" userId="f49f7d7e-d43e-46e6-a469-a2f907357920" providerId="ADAL" clId="{2C6AB419-9C68-4FAF-A3C2-3C8BF196B275}" dt="2024-03-21T22:00:09.071" v="429" actId="404"/>
        <pc:sldMkLst>
          <pc:docMk/>
          <pc:sldMk cId="69261646" sldId="263"/>
        </pc:sldMkLst>
        <pc:spChg chg="mod">
          <ac:chgData name="Renato Esposito" userId="f49f7d7e-d43e-46e6-a469-a2f907357920" providerId="ADAL" clId="{2C6AB419-9C68-4FAF-A3C2-3C8BF196B275}" dt="2024-03-21T21:51:28.303" v="377" actId="20577"/>
          <ac:spMkLst>
            <pc:docMk/>
            <pc:sldMk cId="69261646" sldId="263"/>
            <ac:spMk id="2" creationId="{5FD5C68B-7DBD-0C32-DCDC-69413CCD0BD3}"/>
          </ac:spMkLst>
        </pc:spChg>
        <pc:spChg chg="mod">
          <ac:chgData name="Renato Esposito" userId="f49f7d7e-d43e-46e6-a469-a2f907357920" providerId="ADAL" clId="{2C6AB419-9C68-4FAF-A3C2-3C8BF196B275}" dt="2024-03-21T22:00:09.071" v="429" actId="404"/>
          <ac:spMkLst>
            <pc:docMk/>
            <pc:sldMk cId="69261646" sldId="263"/>
            <ac:spMk id="3" creationId="{E79DA360-2AF6-A6E5-0A35-A884FF258791}"/>
          </ac:spMkLst>
        </pc:spChg>
      </pc:sldChg>
      <pc:sldChg chg="del">
        <pc:chgData name="Renato Esposito" userId="f49f7d7e-d43e-46e6-a469-a2f907357920" providerId="ADAL" clId="{2C6AB419-9C68-4FAF-A3C2-3C8BF196B275}" dt="2024-03-21T20:55:40.093" v="116" actId="47"/>
        <pc:sldMkLst>
          <pc:docMk/>
          <pc:sldMk cId="2817709262" sldId="263"/>
        </pc:sldMkLst>
      </pc:sldChg>
      <pc:sldChg chg="modSp add mod">
        <pc:chgData name="Renato Esposito" userId="f49f7d7e-d43e-46e6-a469-a2f907357920" providerId="ADAL" clId="{2C6AB419-9C68-4FAF-A3C2-3C8BF196B275}" dt="2024-03-21T22:26:39.795" v="465" actId="20577"/>
        <pc:sldMkLst>
          <pc:docMk/>
          <pc:sldMk cId="1459675922" sldId="264"/>
        </pc:sldMkLst>
        <pc:spChg chg="mod">
          <ac:chgData name="Renato Esposito" userId="f49f7d7e-d43e-46e6-a469-a2f907357920" providerId="ADAL" clId="{2C6AB419-9C68-4FAF-A3C2-3C8BF196B275}" dt="2024-03-21T22:26:39.795" v="465" actId="20577"/>
          <ac:spMkLst>
            <pc:docMk/>
            <pc:sldMk cId="1459675922" sldId="264"/>
            <ac:spMk id="3" creationId="{E79DA360-2AF6-A6E5-0A35-A884FF258791}"/>
          </ac:spMkLst>
        </pc:spChg>
      </pc:sldChg>
      <pc:sldChg chg="del">
        <pc:chgData name="Renato Esposito" userId="f49f7d7e-d43e-46e6-a469-a2f907357920" providerId="ADAL" clId="{2C6AB419-9C68-4FAF-A3C2-3C8BF196B275}" dt="2024-03-21T20:55:40.327" v="117" actId="47"/>
        <pc:sldMkLst>
          <pc:docMk/>
          <pc:sldMk cId="3966409759" sldId="264"/>
        </pc:sldMkLst>
      </pc:sldChg>
      <pc:sldChg chg="modSp new mod">
        <pc:chgData name="Renato Esposito" userId="f49f7d7e-d43e-46e6-a469-a2f907357920" providerId="ADAL" clId="{2C6AB419-9C68-4FAF-A3C2-3C8BF196B275}" dt="2024-03-21T22:42:29.421" v="1015" actId="20577"/>
        <pc:sldMkLst>
          <pc:docMk/>
          <pc:sldMk cId="1227029274" sldId="265"/>
        </pc:sldMkLst>
        <pc:spChg chg="mod">
          <ac:chgData name="Renato Esposito" userId="f49f7d7e-d43e-46e6-a469-a2f907357920" providerId="ADAL" clId="{2C6AB419-9C68-4FAF-A3C2-3C8BF196B275}" dt="2024-03-21T22:31:04.152" v="562" actId="20577"/>
          <ac:spMkLst>
            <pc:docMk/>
            <pc:sldMk cId="1227029274" sldId="265"/>
            <ac:spMk id="2" creationId="{ED7AED5D-ED72-A374-04C3-47A887998A82}"/>
          </ac:spMkLst>
        </pc:spChg>
        <pc:spChg chg="mod">
          <ac:chgData name="Renato Esposito" userId="f49f7d7e-d43e-46e6-a469-a2f907357920" providerId="ADAL" clId="{2C6AB419-9C68-4FAF-A3C2-3C8BF196B275}" dt="2024-03-21T22:42:29.421" v="1015" actId="20577"/>
          <ac:spMkLst>
            <pc:docMk/>
            <pc:sldMk cId="1227029274" sldId="265"/>
            <ac:spMk id="3" creationId="{7853F2C1-21E5-7064-6EB6-DD171B2D89CC}"/>
          </ac:spMkLst>
        </pc:spChg>
      </pc:sldChg>
      <pc:sldChg chg="del">
        <pc:chgData name="Renato Esposito" userId="f49f7d7e-d43e-46e6-a469-a2f907357920" providerId="ADAL" clId="{2C6AB419-9C68-4FAF-A3C2-3C8BF196B275}" dt="2024-03-21T20:55:40.608" v="118" actId="47"/>
        <pc:sldMkLst>
          <pc:docMk/>
          <pc:sldMk cId="1604439000" sldId="265"/>
        </pc:sldMkLst>
      </pc:sldChg>
      <pc:sldChg chg="del">
        <pc:chgData name="Renato Esposito" userId="f49f7d7e-d43e-46e6-a469-a2f907357920" providerId="ADAL" clId="{2C6AB419-9C68-4FAF-A3C2-3C8BF196B275}" dt="2024-03-21T20:55:40.766" v="119" actId="47"/>
        <pc:sldMkLst>
          <pc:docMk/>
          <pc:sldMk cId="527324057" sldId="266"/>
        </pc:sldMkLst>
      </pc:sldChg>
      <pc:sldChg chg="del">
        <pc:chgData name="Renato Esposito" userId="f49f7d7e-d43e-46e6-a469-a2f907357920" providerId="ADAL" clId="{2C6AB419-9C68-4FAF-A3C2-3C8BF196B275}" dt="2024-03-21T20:55:41.293" v="120" actId="47"/>
        <pc:sldMkLst>
          <pc:docMk/>
          <pc:sldMk cId="2238361805" sldId="267"/>
        </pc:sldMkLst>
      </pc:sldChg>
      <pc:sldChg chg="del">
        <pc:chgData name="Renato Esposito" userId="f49f7d7e-d43e-46e6-a469-a2f907357920" providerId="ADAL" clId="{2C6AB419-9C68-4FAF-A3C2-3C8BF196B275}" dt="2024-03-21T20:55:41.487" v="121" actId="47"/>
        <pc:sldMkLst>
          <pc:docMk/>
          <pc:sldMk cId="1986381251" sldId="268"/>
        </pc:sldMkLst>
      </pc:sldChg>
      <pc:sldChg chg="del">
        <pc:chgData name="Renato Esposito" userId="f49f7d7e-d43e-46e6-a469-a2f907357920" providerId="ADAL" clId="{2C6AB419-9C68-4FAF-A3C2-3C8BF196B275}" dt="2024-03-21T20:55:41.672" v="122" actId="47"/>
        <pc:sldMkLst>
          <pc:docMk/>
          <pc:sldMk cId="2010006991" sldId="269"/>
        </pc:sldMkLst>
      </pc:sldChg>
      <pc:sldChg chg="del">
        <pc:chgData name="Renato Esposito" userId="f49f7d7e-d43e-46e6-a469-a2f907357920" providerId="ADAL" clId="{2C6AB419-9C68-4FAF-A3C2-3C8BF196B275}" dt="2024-03-21T20:55:41.868" v="124" actId="47"/>
        <pc:sldMkLst>
          <pc:docMk/>
          <pc:sldMk cId="2973889422" sldId="270"/>
        </pc:sldMkLst>
      </pc:sldChg>
      <pc:sldChg chg="del">
        <pc:chgData name="Renato Esposito" userId="f49f7d7e-d43e-46e6-a469-a2f907357920" providerId="ADAL" clId="{2C6AB419-9C68-4FAF-A3C2-3C8BF196B275}" dt="2024-03-21T20:55:41.783" v="123" actId="47"/>
        <pc:sldMkLst>
          <pc:docMk/>
          <pc:sldMk cId="2678643684" sldId="271"/>
        </pc:sldMkLst>
      </pc:sldChg>
      <pc:sldChg chg="del">
        <pc:chgData name="Renato Esposito" userId="f49f7d7e-d43e-46e6-a469-a2f907357920" providerId="ADAL" clId="{2C6AB419-9C68-4FAF-A3C2-3C8BF196B275}" dt="2024-03-21T20:55:41.959" v="125" actId="47"/>
        <pc:sldMkLst>
          <pc:docMk/>
          <pc:sldMk cId="416837295" sldId="273"/>
        </pc:sldMkLst>
      </pc:sldChg>
      <pc:sldChg chg="del">
        <pc:chgData name="Renato Esposito" userId="f49f7d7e-d43e-46e6-a469-a2f907357920" providerId="ADAL" clId="{2C6AB419-9C68-4FAF-A3C2-3C8BF196B275}" dt="2024-03-21T20:55:42.040" v="126" actId="47"/>
        <pc:sldMkLst>
          <pc:docMk/>
          <pc:sldMk cId="2799266952" sldId="274"/>
        </pc:sldMkLst>
      </pc:sldChg>
      <pc:sldChg chg="del">
        <pc:chgData name="Renato Esposito" userId="f49f7d7e-d43e-46e6-a469-a2f907357920" providerId="ADAL" clId="{2C6AB419-9C68-4FAF-A3C2-3C8BF196B275}" dt="2024-03-21T20:55:42.083" v="127" actId="47"/>
        <pc:sldMkLst>
          <pc:docMk/>
          <pc:sldMk cId="3250090078" sldId="275"/>
        </pc:sldMkLst>
      </pc:sldChg>
      <pc:sldChg chg="del">
        <pc:chgData name="Renato Esposito" userId="f49f7d7e-d43e-46e6-a469-a2f907357920" providerId="ADAL" clId="{2C6AB419-9C68-4FAF-A3C2-3C8BF196B275}" dt="2024-03-21T20:55:42.209" v="128" actId="47"/>
        <pc:sldMkLst>
          <pc:docMk/>
          <pc:sldMk cId="4263110442" sldId="276"/>
        </pc:sldMkLst>
      </pc:sldChg>
      <pc:sldChg chg="del">
        <pc:chgData name="Renato Esposito" userId="f49f7d7e-d43e-46e6-a469-a2f907357920" providerId="ADAL" clId="{2C6AB419-9C68-4FAF-A3C2-3C8BF196B275}" dt="2024-03-21T20:55:42.397" v="129" actId="47"/>
        <pc:sldMkLst>
          <pc:docMk/>
          <pc:sldMk cId="2636406003" sldId="277"/>
        </pc:sldMkLst>
      </pc:sldChg>
      <pc:sldChg chg="del">
        <pc:chgData name="Renato Esposito" userId="f49f7d7e-d43e-46e6-a469-a2f907357920" providerId="ADAL" clId="{2C6AB419-9C68-4FAF-A3C2-3C8BF196B275}" dt="2024-03-21T20:55:42.554" v="130" actId="47"/>
        <pc:sldMkLst>
          <pc:docMk/>
          <pc:sldMk cId="994012571" sldId="278"/>
        </pc:sldMkLst>
      </pc:sldChg>
      <pc:sldChg chg="del">
        <pc:chgData name="Renato Esposito" userId="f49f7d7e-d43e-46e6-a469-a2f907357920" providerId="ADAL" clId="{2C6AB419-9C68-4FAF-A3C2-3C8BF196B275}" dt="2024-03-21T20:55:43.186" v="131" actId="47"/>
        <pc:sldMkLst>
          <pc:docMk/>
          <pc:sldMk cId="638114355" sldId="279"/>
        </pc:sldMkLst>
      </pc:sldChg>
      <pc:sldChg chg="del">
        <pc:chgData name="Renato Esposito" userId="f49f7d7e-d43e-46e6-a469-a2f907357920" providerId="ADAL" clId="{2C6AB419-9C68-4FAF-A3C2-3C8BF196B275}" dt="2024-03-21T20:55:43.827" v="133" actId="47"/>
        <pc:sldMkLst>
          <pc:docMk/>
          <pc:sldMk cId="2660902402" sldId="280"/>
        </pc:sldMkLst>
      </pc:sldChg>
      <pc:sldChg chg="del">
        <pc:chgData name="Renato Esposito" userId="f49f7d7e-d43e-46e6-a469-a2f907357920" providerId="ADAL" clId="{2C6AB419-9C68-4FAF-A3C2-3C8BF196B275}" dt="2024-03-21T20:55:43.952" v="134" actId="47"/>
        <pc:sldMkLst>
          <pc:docMk/>
          <pc:sldMk cId="904410830" sldId="281"/>
        </pc:sldMkLst>
      </pc:sldChg>
      <pc:sldChg chg="del">
        <pc:chgData name="Renato Esposito" userId="f49f7d7e-d43e-46e6-a469-a2f907357920" providerId="ADAL" clId="{2C6AB419-9C68-4FAF-A3C2-3C8BF196B275}" dt="2024-03-21T20:55:43.686" v="132" actId="47"/>
        <pc:sldMkLst>
          <pc:docMk/>
          <pc:sldMk cId="372553839" sldId="282"/>
        </pc:sldMkLst>
      </pc:sldChg>
      <pc:sldChg chg="del">
        <pc:chgData name="Renato Esposito" userId="f49f7d7e-d43e-46e6-a469-a2f907357920" providerId="ADAL" clId="{2C6AB419-9C68-4FAF-A3C2-3C8BF196B275}" dt="2024-03-21T20:55:43.967" v="135" actId="47"/>
        <pc:sldMkLst>
          <pc:docMk/>
          <pc:sldMk cId="3571457699" sldId="284"/>
        </pc:sldMkLst>
      </pc:sldChg>
      <pc:sldChg chg="del">
        <pc:chgData name="Renato Esposito" userId="f49f7d7e-d43e-46e6-a469-a2f907357920" providerId="ADAL" clId="{2C6AB419-9C68-4FAF-A3C2-3C8BF196B275}" dt="2024-03-21T20:55:43.967" v="136" actId="47"/>
        <pc:sldMkLst>
          <pc:docMk/>
          <pc:sldMk cId="1636165420" sldId="285"/>
        </pc:sldMkLst>
      </pc:sldChg>
      <pc:sldChg chg="del">
        <pc:chgData name="Renato Esposito" userId="f49f7d7e-d43e-46e6-a469-a2f907357920" providerId="ADAL" clId="{2C6AB419-9C68-4FAF-A3C2-3C8BF196B275}" dt="2024-03-21T20:55:44.014" v="137" actId="47"/>
        <pc:sldMkLst>
          <pc:docMk/>
          <pc:sldMk cId="1714786008" sldId="286"/>
        </pc:sldMkLst>
      </pc:sldChg>
      <pc:sldChg chg="del">
        <pc:chgData name="Renato Esposito" userId="f49f7d7e-d43e-46e6-a469-a2f907357920" providerId="ADAL" clId="{2C6AB419-9C68-4FAF-A3C2-3C8BF196B275}" dt="2024-03-21T20:55:44.124" v="138" actId="47"/>
        <pc:sldMkLst>
          <pc:docMk/>
          <pc:sldMk cId="3792398071" sldId="287"/>
        </pc:sldMkLst>
      </pc:sldChg>
      <pc:sldChg chg="del">
        <pc:chgData name="Renato Esposito" userId="f49f7d7e-d43e-46e6-a469-a2f907357920" providerId="ADAL" clId="{2C6AB419-9C68-4FAF-A3C2-3C8BF196B275}" dt="2024-03-21T20:55:44.155" v="139" actId="47"/>
        <pc:sldMkLst>
          <pc:docMk/>
          <pc:sldMk cId="3674681680" sldId="288"/>
        </pc:sldMkLst>
      </pc:sldChg>
      <pc:sldChg chg="del">
        <pc:chgData name="Renato Esposito" userId="f49f7d7e-d43e-46e6-a469-a2f907357920" providerId="ADAL" clId="{2C6AB419-9C68-4FAF-A3C2-3C8BF196B275}" dt="2024-03-21T20:55:44.264" v="140" actId="47"/>
        <pc:sldMkLst>
          <pc:docMk/>
          <pc:sldMk cId="4125607776" sldId="289"/>
        </pc:sldMkLst>
      </pc:sldChg>
      <pc:sldChg chg="del">
        <pc:chgData name="Renato Esposito" userId="f49f7d7e-d43e-46e6-a469-a2f907357920" providerId="ADAL" clId="{2C6AB419-9C68-4FAF-A3C2-3C8BF196B275}" dt="2024-03-21T20:55:44.280" v="141" actId="47"/>
        <pc:sldMkLst>
          <pc:docMk/>
          <pc:sldMk cId="2383639236" sldId="290"/>
        </pc:sldMkLst>
      </pc:sldChg>
      <pc:sldChg chg="del">
        <pc:chgData name="Renato Esposito" userId="f49f7d7e-d43e-46e6-a469-a2f907357920" providerId="ADAL" clId="{2C6AB419-9C68-4FAF-A3C2-3C8BF196B275}" dt="2024-03-21T20:55:44.327" v="142" actId="47"/>
        <pc:sldMkLst>
          <pc:docMk/>
          <pc:sldMk cId="2957011146" sldId="291"/>
        </pc:sldMkLst>
      </pc:sldChg>
      <pc:sldChg chg="del">
        <pc:chgData name="Renato Esposito" userId="f49f7d7e-d43e-46e6-a469-a2f907357920" providerId="ADAL" clId="{2C6AB419-9C68-4FAF-A3C2-3C8BF196B275}" dt="2024-03-21T20:55:44.420" v="143" actId="47"/>
        <pc:sldMkLst>
          <pc:docMk/>
          <pc:sldMk cId="732545042" sldId="292"/>
        </pc:sldMkLst>
      </pc:sldChg>
      <pc:sldChg chg="del">
        <pc:chgData name="Renato Esposito" userId="f49f7d7e-d43e-46e6-a469-a2f907357920" providerId="ADAL" clId="{2C6AB419-9C68-4FAF-A3C2-3C8BF196B275}" dt="2024-03-21T20:55:44.436" v="144" actId="47"/>
        <pc:sldMkLst>
          <pc:docMk/>
          <pc:sldMk cId="3793661402" sldId="293"/>
        </pc:sldMkLst>
      </pc:sldChg>
      <pc:sldChg chg="del">
        <pc:chgData name="Renato Esposito" userId="f49f7d7e-d43e-46e6-a469-a2f907357920" providerId="ADAL" clId="{2C6AB419-9C68-4FAF-A3C2-3C8BF196B275}" dt="2024-03-21T20:55:45.649" v="145" actId="47"/>
        <pc:sldMkLst>
          <pc:docMk/>
          <pc:sldMk cId="1215570728" sldId="294"/>
        </pc:sldMkLst>
      </pc:sldChg>
      <pc:sldChg chg="del">
        <pc:chgData name="Renato Esposito" userId="f49f7d7e-d43e-46e6-a469-a2f907357920" providerId="ADAL" clId="{2C6AB419-9C68-4FAF-A3C2-3C8BF196B275}" dt="2024-03-21T20:55:45.822" v="146" actId="47"/>
        <pc:sldMkLst>
          <pc:docMk/>
          <pc:sldMk cId="3860511822" sldId="296"/>
        </pc:sldMkLst>
      </pc:sldChg>
    </pc:docChg>
  </pc:docChgLst>
  <pc:docChgLst>
    <pc:chgData name="Renato Esposito" userId="S::renato.esposito001@studenti.uniparthenope.it::f49f7d7e-d43e-46e6-a469-a2f907357920" providerId="AD" clId="Web-{84554B3D-C109-7203-2473-A860927E2B1A}"/>
    <pc:docChg chg="modSld">
      <pc:chgData name="Renato Esposito" userId="S::renato.esposito001@studenti.uniparthenope.it::f49f7d7e-d43e-46e6-a469-a2f907357920" providerId="AD" clId="Web-{84554B3D-C109-7203-2473-A860927E2B1A}" dt="2024-06-06T08:55:46.209" v="47" actId="14100"/>
      <pc:docMkLst>
        <pc:docMk/>
      </pc:docMkLst>
      <pc:sldChg chg="addSp modSp mod setBg">
        <pc:chgData name="Renato Esposito" userId="S::renato.esposito001@studenti.uniparthenope.it::f49f7d7e-d43e-46e6-a469-a2f907357920" providerId="AD" clId="Web-{84554B3D-C109-7203-2473-A860927E2B1A}" dt="2024-06-06T08:47:16.426" v="24" actId="1076"/>
        <pc:sldMkLst>
          <pc:docMk/>
          <pc:sldMk cId="2620643470" sldId="261"/>
        </pc:sldMkLst>
        <pc:spChg chg="mod">
          <ac:chgData name="Renato Esposito" userId="S::renato.esposito001@studenti.uniparthenope.it::f49f7d7e-d43e-46e6-a469-a2f907357920" providerId="AD" clId="Web-{84554B3D-C109-7203-2473-A860927E2B1A}" dt="2024-06-06T08:45:53.126" v="15" actId="20577"/>
          <ac:spMkLst>
            <pc:docMk/>
            <pc:sldMk cId="2620643470" sldId="261"/>
            <ac:spMk id="2" creationId="{753B7F6C-8F92-F76D-BD54-DA4C932B3982}"/>
          </ac:spMkLst>
        </pc:spChg>
        <pc:spChg chg="mod">
          <ac:chgData name="Renato Esposito" userId="S::renato.esposito001@studenti.uniparthenope.it::f49f7d7e-d43e-46e6-a469-a2f907357920" providerId="AD" clId="Web-{84554B3D-C109-7203-2473-A860927E2B1A}" dt="2024-06-06T08:46:10.111" v="17" actId="20577"/>
          <ac:spMkLst>
            <pc:docMk/>
            <pc:sldMk cId="2620643470" sldId="261"/>
            <ac:spMk id="3" creationId="{CA7E9AE1-4C98-2805-C76E-EC14E94AD61C}"/>
          </ac:spMkLst>
        </pc:spChg>
        <pc:picChg chg="add mod">
          <ac:chgData name="Renato Esposito" userId="S::renato.esposito001@studenti.uniparthenope.it::f49f7d7e-d43e-46e6-a469-a2f907357920" providerId="AD" clId="Web-{84554B3D-C109-7203-2473-A860927E2B1A}" dt="2024-06-06T08:47:16.426" v="24" actId="1076"/>
          <ac:picMkLst>
            <pc:docMk/>
            <pc:sldMk cId="2620643470" sldId="261"/>
            <ac:picMk id="4" creationId="{7A3A3E0E-973F-6B08-C7B3-CE65A2326ACF}"/>
          </ac:picMkLst>
        </pc:picChg>
      </pc:sldChg>
      <pc:sldChg chg="modSp">
        <pc:chgData name="Renato Esposito" userId="S::renato.esposito001@studenti.uniparthenope.it::f49f7d7e-d43e-46e6-a469-a2f907357920" providerId="AD" clId="Web-{84554B3D-C109-7203-2473-A860927E2B1A}" dt="2024-06-06T08:55:46.209" v="47" actId="14100"/>
        <pc:sldMkLst>
          <pc:docMk/>
          <pc:sldMk cId="3190521605" sldId="262"/>
        </pc:sldMkLst>
        <pc:spChg chg="mod">
          <ac:chgData name="Renato Esposito" userId="S::renato.esposito001@studenti.uniparthenope.it::f49f7d7e-d43e-46e6-a469-a2f907357920" providerId="AD" clId="Web-{84554B3D-C109-7203-2473-A860927E2B1A}" dt="2024-06-06T08:55:46.209" v="47" actId="14100"/>
          <ac:spMkLst>
            <pc:docMk/>
            <pc:sldMk cId="3190521605" sldId="262"/>
            <ac:spMk id="3" creationId="{80E71D48-1F79-C419-935C-DBA57A339095}"/>
          </ac:spMkLst>
        </pc:spChg>
      </pc:sldChg>
    </pc:docChg>
  </pc:docChgLst>
  <pc:docChgLst>
    <pc:chgData name="Renato Esposito" userId="f49f7d7e-d43e-46e6-a469-a2f907357920" providerId="ADAL" clId="{0B54653F-E88A-C249-B4CD-03AA9E289245}"/>
    <pc:docChg chg="undo custSel modSld">
      <pc:chgData name="Renato Esposito" userId="f49f7d7e-d43e-46e6-a469-a2f907357920" providerId="ADAL" clId="{0B54653F-E88A-C249-B4CD-03AA9E289245}" dt="2023-10-25T17:02:06.683" v="229" actId="14100"/>
      <pc:docMkLst>
        <pc:docMk/>
      </pc:docMkLst>
      <pc:sldChg chg="modSp mod">
        <pc:chgData name="Renato Esposito" userId="f49f7d7e-d43e-46e6-a469-a2f907357920" providerId="ADAL" clId="{0B54653F-E88A-C249-B4CD-03AA9E289245}" dt="2023-10-25T16:54:23.694" v="192"/>
        <pc:sldMkLst>
          <pc:docMk/>
          <pc:sldMk cId="685377142" sldId="261"/>
        </pc:sldMkLst>
        <pc:spChg chg="mod">
          <ac:chgData name="Renato Esposito" userId="f49f7d7e-d43e-46e6-a469-a2f907357920" providerId="ADAL" clId="{0B54653F-E88A-C249-B4CD-03AA9E289245}" dt="2023-10-25T16:54:23.694" v="192"/>
          <ac:spMkLst>
            <pc:docMk/>
            <pc:sldMk cId="685377142" sldId="261"/>
            <ac:spMk id="2" creationId="{5FD5C68B-7DBD-0C32-DCDC-69413CCD0BD3}"/>
          </ac:spMkLst>
        </pc:spChg>
        <pc:spChg chg="mod">
          <ac:chgData name="Renato Esposito" userId="f49f7d7e-d43e-46e6-a469-a2f907357920" providerId="ADAL" clId="{0B54653F-E88A-C249-B4CD-03AA9E289245}" dt="2023-10-25T16:54:23.694" v="192"/>
          <ac:spMkLst>
            <pc:docMk/>
            <pc:sldMk cId="685377142" sldId="261"/>
            <ac:spMk id="3" creationId="{E79DA360-2AF6-A6E5-0A35-A884FF258791}"/>
          </ac:spMkLst>
        </pc:spChg>
      </pc:sldChg>
      <pc:sldChg chg="modSp mod">
        <pc:chgData name="Renato Esposito" userId="f49f7d7e-d43e-46e6-a469-a2f907357920" providerId="ADAL" clId="{0B54653F-E88A-C249-B4CD-03AA9E289245}" dt="2023-10-25T16:54:23.694" v="192"/>
        <pc:sldMkLst>
          <pc:docMk/>
          <pc:sldMk cId="2817709262" sldId="263"/>
        </pc:sldMkLst>
        <pc:spChg chg="mod">
          <ac:chgData name="Renato Esposito" userId="f49f7d7e-d43e-46e6-a469-a2f907357920" providerId="ADAL" clId="{0B54653F-E88A-C249-B4CD-03AA9E289245}" dt="2023-10-25T16:54:23.694" v="192"/>
          <ac:spMkLst>
            <pc:docMk/>
            <pc:sldMk cId="2817709262" sldId="263"/>
            <ac:spMk id="3" creationId="{E79DA360-2AF6-A6E5-0A35-A884FF258791}"/>
          </ac:spMkLst>
        </pc:spChg>
      </pc:sldChg>
      <pc:sldChg chg="modSp mod">
        <pc:chgData name="Renato Esposito" userId="f49f7d7e-d43e-46e6-a469-a2f907357920" providerId="ADAL" clId="{0B54653F-E88A-C249-B4CD-03AA9E289245}" dt="2023-10-25T16:39:09.776" v="126" actId="20577"/>
        <pc:sldMkLst>
          <pc:docMk/>
          <pc:sldMk cId="3966409759" sldId="264"/>
        </pc:sldMkLst>
        <pc:spChg chg="mod">
          <ac:chgData name="Renato Esposito" userId="f49f7d7e-d43e-46e6-a469-a2f907357920" providerId="ADAL" clId="{0B54653F-E88A-C249-B4CD-03AA9E289245}" dt="2023-10-25T16:39:09.776" v="126" actId="20577"/>
          <ac:spMkLst>
            <pc:docMk/>
            <pc:sldMk cId="3966409759" sldId="264"/>
            <ac:spMk id="3" creationId="{E79DA360-2AF6-A6E5-0A35-A884FF258791}"/>
          </ac:spMkLst>
        </pc:spChg>
      </pc:sldChg>
      <pc:sldChg chg="modSp mod">
        <pc:chgData name="Renato Esposito" userId="f49f7d7e-d43e-46e6-a469-a2f907357920" providerId="ADAL" clId="{0B54653F-E88A-C249-B4CD-03AA9E289245}" dt="2023-10-25T16:54:23.694" v="192"/>
        <pc:sldMkLst>
          <pc:docMk/>
          <pc:sldMk cId="2799266952" sldId="274"/>
        </pc:sldMkLst>
        <pc:spChg chg="mod">
          <ac:chgData name="Renato Esposito" userId="f49f7d7e-d43e-46e6-a469-a2f907357920" providerId="ADAL" clId="{0B54653F-E88A-C249-B4CD-03AA9E289245}" dt="2023-10-25T16:54:23.694" v="192"/>
          <ac:spMkLst>
            <pc:docMk/>
            <pc:sldMk cId="2799266952" sldId="274"/>
            <ac:spMk id="3" creationId="{E79DA360-2AF6-A6E5-0A35-A884FF258791}"/>
          </ac:spMkLst>
        </pc:spChg>
      </pc:sldChg>
      <pc:sldChg chg="modSp mod">
        <pc:chgData name="Renato Esposito" userId="f49f7d7e-d43e-46e6-a469-a2f907357920" providerId="ADAL" clId="{0B54653F-E88A-C249-B4CD-03AA9E289245}" dt="2023-10-25T16:54:23.694" v="192"/>
        <pc:sldMkLst>
          <pc:docMk/>
          <pc:sldMk cId="2636406003" sldId="277"/>
        </pc:sldMkLst>
        <pc:spChg chg="mod">
          <ac:chgData name="Renato Esposito" userId="f49f7d7e-d43e-46e6-a469-a2f907357920" providerId="ADAL" clId="{0B54653F-E88A-C249-B4CD-03AA9E289245}" dt="2023-10-25T16:54:23.694" v="192"/>
          <ac:spMkLst>
            <pc:docMk/>
            <pc:sldMk cId="2636406003" sldId="277"/>
            <ac:spMk id="2" creationId="{5FD5C68B-7DBD-0C32-DCDC-69413CCD0BD3}"/>
          </ac:spMkLst>
        </pc:spChg>
      </pc:sldChg>
      <pc:sldChg chg="modSp mod">
        <pc:chgData name="Renato Esposito" userId="f49f7d7e-d43e-46e6-a469-a2f907357920" providerId="ADAL" clId="{0B54653F-E88A-C249-B4CD-03AA9E289245}" dt="2023-10-25T16:29:31.468" v="77" actId="20577"/>
        <pc:sldMkLst>
          <pc:docMk/>
          <pc:sldMk cId="1866608462" sldId="283"/>
        </pc:sldMkLst>
        <pc:spChg chg="mod">
          <ac:chgData name="Renato Esposito" userId="f49f7d7e-d43e-46e6-a469-a2f907357920" providerId="ADAL" clId="{0B54653F-E88A-C249-B4CD-03AA9E289245}" dt="2023-10-25T16:29:31.468" v="77" actId="20577"/>
          <ac:spMkLst>
            <pc:docMk/>
            <pc:sldMk cId="1866608462" sldId="283"/>
            <ac:spMk id="3" creationId="{E79DA360-2AF6-A6E5-0A35-A884FF258791}"/>
          </ac:spMkLst>
        </pc:spChg>
      </pc:sldChg>
      <pc:sldChg chg="modSp mod">
        <pc:chgData name="Renato Esposito" userId="f49f7d7e-d43e-46e6-a469-a2f907357920" providerId="ADAL" clId="{0B54653F-E88A-C249-B4CD-03AA9E289245}" dt="2023-10-25T16:35:51.057" v="81" actId="20578"/>
        <pc:sldMkLst>
          <pc:docMk/>
          <pc:sldMk cId="3571457699" sldId="284"/>
        </pc:sldMkLst>
        <pc:spChg chg="mod">
          <ac:chgData name="Renato Esposito" userId="f49f7d7e-d43e-46e6-a469-a2f907357920" providerId="ADAL" clId="{0B54653F-E88A-C249-B4CD-03AA9E289245}" dt="2023-10-25T16:35:51.057" v="81" actId="20578"/>
          <ac:spMkLst>
            <pc:docMk/>
            <pc:sldMk cId="3571457699" sldId="284"/>
            <ac:spMk id="3" creationId="{E79DA360-2AF6-A6E5-0A35-A884FF258791}"/>
          </ac:spMkLst>
        </pc:spChg>
      </pc:sldChg>
      <pc:sldChg chg="modSp mod">
        <pc:chgData name="Renato Esposito" userId="f49f7d7e-d43e-46e6-a469-a2f907357920" providerId="ADAL" clId="{0B54653F-E88A-C249-B4CD-03AA9E289245}" dt="2023-10-25T16:41:55.311" v="149" actId="1076"/>
        <pc:sldMkLst>
          <pc:docMk/>
          <pc:sldMk cId="1714786008" sldId="286"/>
        </pc:sldMkLst>
        <pc:spChg chg="mod">
          <ac:chgData name="Renato Esposito" userId="f49f7d7e-d43e-46e6-a469-a2f907357920" providerId="ADAL" clId="{0B54653F-E88A-C249-B4CD-03AA9E289245}" dt="2023-10-25T16:41:48.711" v="148" actId="20578"/>
          <ac:spMkLst>
            <pc:docMk/>
            <pc:sldMk cId="1714786008" sldId="286"/>
            <ac:spMk id="3" creationId="{E79DA360-2AF6-A6E5-0A35-A884FF258791}"/>
          </ac:spMkLst>
        </pc:spChg>
        <pc:picChg chg="mod">
          <ac:chgData name="Renato Esposito" userId="f49f7d7e-d43e-46e6-a469-a2f907357920" providerId="ADAL" clId="{0B54653F-E88A-C249-B4CD-03AA9E289245}" dt="2023-10-25T16:41:55.311" v="149" actId="1076"/>
          <ac:picMkLst>
            <pc:docMk/>
            <pc:sldMk cId="1714786008" sldId="286"/>
            <ac:picMk id="5" creationId="{9C98E70B-F2FC-D09C-FFB5-8C73A17870F1}"/>
          </ac:picMkLst>
        </pc:picChg>
      </pc:sldChg>
      <pc:sldChg chg="modSp mod">
        <pc:chgData name="Renato Esposito" userId="f49f7d7e-d43e-46e6-a469-a2f907357920" providerId="ADAL" clId="{0B54653F-E88A-C249-B4CD-03AA9E289245}" dt="2023-10-25T16:45:11.014" v="155" actId="27636"/>
        <pc:sldMkLst>
          <pc:docMk/>
          <pc:sldMk cId="3792398071" sldId="287"/>
        </pc:sldMkLst>
        <pc:spChg chg="mod">
          <ac:chgData name="Renato Esposito" userId="f49f7d7e-d43e-46e6-a469-a2f907357920" providerId="ADAL" clId="{0B54653F-E88A-C249-B4CD-03AA9E289245}" dt="2023-10-25T16:45:11.014" v="155" actId="27636"/>
          <ac:spMkLst>
            <pc:docMk/>
            <pc:sldMk cId="3792398071" sldId="287"/>
            <ac:spMk id="3" creationId="{E79DA360-2AF6-A6E5-0A35-A884FF258791}"/>
          </ac:spMkLst>
        </pc:spChg>
      </pc:sldChg>
      <pc:sldChg chg="modSp mod">
        <pc:chgData name="Renato Esposito" userId="f49f7d7e-d43e-46e6-a469-a2f907357920" providerId="ADAL" clId="{0B54653F-E88A-C249-B4CD-03AA9E289245}" dt="2023-10-25T16:54:23.694" v="192"/>
        <pc:sldMkLst>
          <pc:docMk/>
          <pc:sldMk cId="4125607776" sldId="289"/>
        </pc:sldMkLst>
        <pc:spChg chg="mod">
          <ac:chgData name="Renato Esposito" userId="f49f7d7e-d43e-46e6-a469-a2f907357920" providerId="ADAL" clId="{0B54653F-E88A-C249-B4CD-03AA9E289245}" dt="2023-10-25T16:54:23.694" v="192"/>
          <ac:spMkLst>
            <pc:docMk/>
            <pc:sldMk cId="4125607776" sldId="289"/>
            <ac:spMk id="7" creationId="{E381501A-C260-6F0E-DDFA-B3EE58641846}"/>
          </ac:spMkLst>
        </pc:spChg>
      </pc:sldChg>
      <pc:sldChg chg="modSp mod">
        <pc:chgData name="Renato Esposito" userId="f49f7d7e-d43e-46e6-a469-a2f907357920" providerId="ADAL" clId="{0B54653F-E88A-C249-B4CD-03AA9E289245}" dt="2023-10-25T16:53:04.075" v="174" actId="1076"/>
        <pc:sldMkLst>
          <pc:docMk/>
          <pc:sldMk cId="2957011146" sldId="291"/>
        </pc:sldMkLst>
        <pc:picChg chg="mod">
          <ac:chgData name="Renato Esposito" userId="f49f7d7e-d43e-46e6-a469-a2f907357920" providerId="ADAL" clId="{0B54653F-E88A-C249-B4CD-03AA9E289245}" dt="2023-10-25T16:53:04.075" v="174" actId="1076"/>
          <ac:picMkLst>
            <pc:docMk/>
            <pc:sldMk cId="2957011146" sldId="291"/>
            <ac:picMk id="8" creationId="{C68CB27F-6A4E-5490-2BCF-61FEBD93C1D2}"/>
          </ac:picMkLst>
        </pc:picChg>
      </pc:sldChg>
      <pc:sldChg chg="modSp mod">
        <pc:chgData name="Renato Esposito" userId="f49f7d7e-d43e-46e6-a469-a2f907357920" providerId="ADAL" clId="{0B54653F-E88A-C249-B4CD-03AA9E289245}" dt="2023-10-25T16:57:22.103" v="221" actId="14100"/>
        <pc:sldMkLst>
          <pc:docMk/>
          <pc:sldMk cId="732545042" sldId="292"/>
        </pc:sldMkLst>
        <pc:spChg chg="mod">
          <ac:chgData name="Renato Esposito" userId="f49f7d7e-d43e-46e6-a469-a2f907357920" providerId="ADAL" clId="{0B54653F-E88A-C249-B4CD-03AA9E289245}" dt="2023-10-25T16:57:15.228" v="218" actId="404"/>
          <ac:spMkLst>
            <pc:docMk/>
            <pc:sldMk cId="732545042" sldId="292"/>
            <ac:spMk id="11" creationId="{88D84381-5B8A-5AE1-C29B-150BB33901ED}"/>
          </ac:spMkLst>
        </pc:spChg>
        <pc:picChg chg="mod">
          <ac:chgData name="Renato Esposito" userId="f49f7d7e-d43e-46e6-a469-a2f907357920" providerId="ADAL" clId="{0B54653F-E88A-C249-B4CD-03AA9E289245}" dt="2023-10-25T16:57:22.103" v="221" actId="14100"/>
          <ac:picMkLst>
            <pc:docMk/>
            <pc:sldMk cId="732545042" sldId="292"/>
            <ac:picMk id="4" creationId="{DD3F99EB-3BEA-7F7D-E599-F03CF30A0FE1}"/>
          </ac:picMkLst>
        </pc:picChg>
      </pc:sldChg>
      <pc:sldChg chg="modSp mod">
        <pc:chgData name="Renato Esposito" userId="f49f7d7e-d43e-46e6-a469-a2f907357920" providerId="ADAL" clId="{0B54653F-E88A-C249-B4CD-03AA9E289245}" dt="2023-10-25T16:58:55.307" v="222" actId="20577"/>
        <pc:sldMkLst>
          <pc:docMk/>
          <pc:sldMk cId="3793661402" sldId="293"/>
        </pc:sldMkLst>
        <pc:spChg chg="mod">
          <ac:chgData name="Renato Esposito" userId="f49f7d7e-d43e-46e6-a469-a2f907357920" providerId="ADAL" clId="{0B54653F-E88A-C249-B4CD-03AA9E289245}" dt="2023-10-25T16:58:55.307" v="222" actId="20577"/>
          <ac:spMkLst>
            <pc:docMk/>
            <pc:sldMk cId="3793661402" sldId="293"/>
            <ac:spMk id="11" creationId="{88D84381-5B8A-5AE1-C29B-150BB33901ED}"/>
          </ac:spMkLst>
        </pc:spChg>
      </pc:sldChg>
      <pc:sldChg chg="modSp mod">
        <pc:chgData name="Renato Esposito" userId="f49f7d7e-d43e-46e6-a469-a2f907357920" providerId="ADAL" clId="{0B54653F-E88A-C249-B4CD-03AA9E289245}" dt="2023-10-25T17:00:31.665" v="228" actId="14100"/>
        <pc:sldMkLst>
          <pc:docMk/>
          <pc:sldMk cId="1215570728" sldId="294"/>
        </pc:sldMkLst>
        <pc:spChg chg="mod">
          <ac:chgData name="Renato Esposito" userId="f49f7d7e-d43e-46e6-a469-a2f907357920" providerId="ADAL" clId="{0B54653F-E88A-C249-B4CD-03AA9E289245}" dt="2023-10-25T17:00:23.985" v="225" actId="404"/>
          <ac:spMkLst>
            <pc:docMk/>
            <pc:sldMk cId="1215570728" sldId="294"/>
            <ac:spMk id="11" creationId="{88D84381-5B8A-5AE1-C29B-150BB33901ED}"/>
          </ac:spMkLst>
        </pc:spChg>
        <pc:picChg chg="mod">
          <ac:chgData name="Renato Esposito" userId="f49f7d7e-d43e-46e6-a469-a2f907357920" providerId="ADAL" clId="{0B54653F-E88A-C249-B4CD-03AA9E289245}" dt="2023-10-25T17:00:31.665" v="228" actId="14100"/>
          <ac:picMkLst>
            <pc:docMk/>
            <pc:sldMk cId="1215570728" sldId="294"/>
            <ac:picMk id="4" creationId="{EFCD30C0-106A-037F-1EC3-8E1F4E0BE8DF}"/>
          </ac:picMkLst>
        </pc:picChg>
      </pc:sldChg>
      <pc:sldChg chg="modSp mod">
        <pc:chgData name="Renato Esposito" userId="f49f7d7e-d43e-46e6-a469-a2f907357920" providerId="ADAL" clId="{0B54653F-E88A-C249-B4CD-03AA9E289245}" dt="2023-10-25T17:02:06.683" v="229" actId="14100"/>
        <pc:sldMkLst>
          <pc:docMk/>
          <pc:sldMk cId="3860511822" sldId="296"/>
        </pc:sldMkLst>
        <pc:spChg chg="mod">
          <ac:chgData name="Renato Esposito" userId="f49f7d7e-d43e-46e6-a469-a2f907357920" providerId="ADAL" clId="{0B54653F-E88A-C249-B4CD-03AA9E289245}" dt="2023-10-25T17:02:06.683" v="229" actId="14100"/>
          <ac:spMkLst>
            <pc:docMk/>
            <pc:sldMk cId="3860511822" sldId="296"/>
            <ac:spMk id="11" creationId="{88D84381-5B8A-5AE1-C29B-150BB33901E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6BA87-052E-F74A-9C9D-37B739CA1722}" type="datetimeFigureOut">
              <a:rPr lang="it-IT" smtClean="0"/>
              <a:t>07/06/24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6BD764-A21C-AB43-AB2A-84C32557CA4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6451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6BD764-A21C-AB43-AB2A-84C32557CA42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3752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AA3E-9971-46B3-BB80-60FAEB79B4A5}" type="datetimeFigureOut">
              <a:rPr lang="it-IT" smtClean="0"/>
              <a:t>07/06/24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81A7-B461-4554-81AA-5665C5B287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312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AA3E-9971-46B3-BB80-60FAEB79B4A5}" type="datetimeFigureOut">
              <a:rPr lang="it-IT" smtClean="0"/>
              <a:t>07/06/24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81A7-B461-4554-81AA-5665C5B287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4724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AA3E-9971-46B3-BB80-60FAEB79B4A5}" type="datetimeFigureOut">
              <a:rPr lang="it-IT" smtClean="0"/>
              <a:t>07/06/24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81A7-B461-4554-81AA-5665C5B287CA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9357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AA3E-9971-46B3-BB80-60FAEB79B4A5}" type="datetimeFigureOut">
              <a:rPr lang="it-IT" smtClean="0"/>
              <a:t>07/06/24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81A7-B461-4554-81AA-5665C5B287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0351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AA3E-9971-46B3-BB80-60FAEB79B4A5}" type="datetimeFigureOut">
              <a:rPr lang="it-IT" smtClean="0"/>
              <a:t>07/06/24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81A7-B461-4554-81AA-5665C5B287CA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5016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AA3E-9971-46B3-BB80-60FAEB79B4A5}" type="datetimeFigureOut">
              <a:rPr lang="it-IT" smtClean="0"/>
              <a:t>07/06/24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81A7-B461-4554-81AA-5665C5B287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5769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AA3E-9971-46B3-BB80-60FAEB79B4A5}" type="datetimeFigureOut">
              <a:rPr lang="it-IT" smtClean="0"/>
              <a:t>07/06/24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81A7-B461-4554-81AA-5665C5B287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65302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AA3E-9971-46B3-BB80-60FAEB79B4A5}" type="datetimeFigureOut">
              <a:rPr lang="it-IT" smtClean="0"/>
              <a:t>07/06/24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81A7-B461-4554-81AA-5665C5B287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2731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AA3E-9971-46B3-BB80-60FAEB79B4A5}" type="datetimeFigureOut">
              <a:rPr lang="it-IT" smtClean="0"/>
              <a:t>07/06/24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81A7-B461-4554-81AA-5665C5B287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392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AA3E-9971-46B3-BB80-60FAEB79B4A5}" type="datetimeFigureOut">
              <a:rPr lang="it-IT" smtClean="0"/>
              <a:t>07/06/24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81A7-B461-4554-81AA-5665C5B287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531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AA3E-9971-46B3-BB80-60FAEB79B4A5}" type="datetimeFigureOut">
              <a:rPr lang="it-IT" smtClean="0"/>
              <a:t>07/06/24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81A7-B461-4554-81AA-5665C5B287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5643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AA3E-9971-46B3-BB80-60FAEB79B4A5}" type="datetimeFigureOut">
              <a:rPr lang="it-IT" smtClean="0"/>
              <a:t>07/06/24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81A7-B461-4554-81AA-5665C5B287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3106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AA3E-9971-46B3-BB80-60FAEB79B4A5}" type="datetimeFigureOut">
              <a:rPr lang="it-IT" smtClean="0"/>
              <a:t>07/06/24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81A7-B461-4554-81AA-5665C5B287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5988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AA3E-9971-46B3-BB80-60FAEB79B4A5}" type="datetimeFigureOut">
              <a:rPr lang="it-IT" smtClean="0"/>
              <a:t>07/06/24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81A7-B461-4554-81AA-5665C5B287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5637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AA3E-9971-46B3-BB80-60FAEB79B4A5}" type="datetimeFigureOut">
              <a:rPr lang="it-IT" smtClean="0"/>
              <a:t>07/06/24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81A7-B461-4554-81AA-5665C5B287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119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81A7-B461-4554-81AA-5665C5B287CA}" type="slidenum">
              <a:rPr lang="it-IT" smtClean="0"/>
              <a:t>‹N›</a:t>
            </a:fld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AA3E-9971-46B3-BB80-60FAEB79B4A5}" type="datetimeFigureOut">
              <a:rPr lang="it-IT" smtClean="0"/>
              <a:t>07/06/24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3899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1AA3E-9971-46B3-BB80-60FAEB79B4A5}" type="datetimeFigureOut">
              <a:rPr lang="it-IT" smtClean="0"/>
              <a:t>07/06/24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4F281A7-B461-4554-81AA-5665C5B287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5095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163BA6-1141-66A0-2D12-08CB94948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83" y="468892"/>
            <a:ext cx="8596668" cy="158103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spcBef>
                <a:spcPts val="1000"/>
              </a:spcBef>
            </a:pPr>
            <a:r>
              <a:rPr lang="it-IT" sz="2400" i="1" dirty="0">
                <a:solidFill>
                  <a:schemeClr val="tx1"/>
                </a:solidFill>
                <a:latin typeface="Calibri"/>
                <a:cs typeface="Calibri"/>
              </a:rPr>
              <a:t>University of </a:t>
            </a:r>
            <a:r>
              <a:rPr lang="it-IT" sz="2400" i="1" dirty="0" err="1">
                <a:solidFill>
                  <a:schemeClr val="tx1"/>
                </a:solidFill>
                <a:latin typeface="Calibri"/>
                <a:cs typeface="Calibri"/>
              </a:rPr>
              <a:t>Naples</a:t>
            </a:r>
            <a:r>
              <a:rPr lang="it-IT" sz="2400" i="1" dirty="0">
                <a:solidFill>
                  <a:schemeClr val="tx1"/>
                </a:solidFill>
                <a:latin typeface="Calibri"/>
                <a:cs typeface="Calibri"/>
              </a:rPr>
              <a:t> "Parthenope"</a:t>
            </a:r>
            <a:br>
              <a:rPr lang="it-IT" sz="2400" i="1" dirty="0">
                <a:solidFill>
                  <a:schemeClr val="tx1"/>
                </a:solidFill>
                <a:latin typeface="Calibri"/>
                <a:cs typeface="Calibri"/>
              </a:rPr>
            </a:br>
            <a:r>
              <a:rPr lang="it-IT" sz="2400" i="1" dirty="0">
                <a:solidFill>
                  <a:schemeClr val="tx1"/>
                </a:solidFill>
                <a:latin typeface="Calibri"/>
                <a:cs typeface="Calibri"/>
              </a:rPr>
              <a:t>Department of Science and Technology</a:t>
            </a:r>
            <a:br>
              <a:rPr lang="it-IT" sz="2400" i="1" dirty="0">
                <a:latin typeface="Calibri"/>
                <a:cs typeface="Calibri"/>
              </a:rPr>
            </a:br>
            <a:r>
              <a:rPr lang="it-IT" sz="2400" i="1" dirty="0">
                <a:solidFill>
                  <a:schemeClr val="tx1"/>
                </a:solidFill>
                <a:latin typeface="Calibri"/>
                <a:cs typeface="Calibri"/>
              </a:rPr>
              <a:t>Master's Degree Course in Computer Science</a:t>
            </a:r>
            <a:br>
              <a:rPr lang="it-IT" sz="2400" i="1" dirty="0">
                <a:solidFill>
                  <a:schemeClr val="tx1"/>
                </a:solidFill>
                <a:latin typeface="Calibri"/>
                <a:cs typeface="Calibri"/>
              </a:rPr>
            </a:br>
            <a:r>
              <a:rPr lang="it-IT" sz="2400" i="1" dirty="0">
                <a:solidFill>
                  <a:schemeClr val="tx1"/>
                </a:solidFill>
                <a:latin typeface="Calibri"/>
                <a:cs typeface="Calibri"/>
              </a:rPr>
              <a:t>(Machine Learning and Big Data)</a:t>
            </a:r>
            <a:br>
              <a:rPr lang="it-IT" sz="2400" i="1" dirty="0">
                <a:latin typeface="Calibri"/>
                <a:cs typeface="Calibri"/>
              </a:rPr>
            </a:br>
            <a:br>
              <a:rPr lang="it-IT" sz="2400" i="1" dirty="0">
                <a:latin typeface="Calibri"/>
                <a:cs typeface="Calibri"/>
              </a:rPr>
            </a:br>
            <a:endParaRPr lang="en-US" sz="2400" i="1" dirty="0">
              <a:latin typeface="Calibri"/>
              <a:ea typeface="+mj-lt"/>
              <a:cs typeface="+mj-lt"/>
            </a:endParaRPr>
          </a:p>
          <a:p>
            <a:pPr algn="ctr">
              <a:spcBef>
                <a:spcPts val="1000"/>
              </a:spcBef>
            </a:pPr>
            <a:endParaRPr lang="it-IT" sz="2400" i="1" dirty="0">
              <a:latin typeface="Calibri"/>
              <a:ea typeface="+mj-lt"/>
              <a:cs typeface="+mj-lt"/>
            </a:endParaRPr>
          </a:p>
          <a:p>
            <a:pPr algn="ctr"/>
            <a:endParaRPr lang="it-IT" sz="2400" i="1" dirty="0">
              <a:latin typeface="Calibri"/>
              <a:cs typeface="Calibri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86FDB1-1F48-FF2B-E07A-D707A9CC7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83" y="3026990"/>
            <a:ext cx="8596668" cy="133646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it-IT" sz="3200" b="1" i="1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Propositional</a:t>
            </a:r>
            <a:r>
              <a:rPr lang="it-IT" sz="3200" b="1" i="1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3200" b="1" i="1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Logic</a:t>
            </a:r>
            <a:r>
              <a:rPr lang="it-IT" sz="3200" b="1" i="1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3200" b="1" i="1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Minesweeper</a:t>
            </a:r>
            <a:endParaRPr lang="it-IT" sz="3200" b="1" i="1" dirty="0">
              <a:effectLst/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it-IT" sz="2400" i="1" dirty="0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it-IT" sz="2400" i="1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roject </a:t>
            </a:r>
            <a:r>
              <a:rPr lang="it-IT" sz="2400" i="1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specifications</a:t>
            </a:r>
            <a:endParaRPr lang="it-IT" sz="2400" i="1" dirty="0">
              <a:effectLst/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2FDA651D-4D67-403E-2ECF-84D1A5057354}"/>
              </a:ext>
            </a:extLst>
          </p:cNvPr>
          <p:cNvSpPr txBox="1">
            <a:spLocks/>
          </p:cNvSpPr>
          <p:nvPr/>
        </p:nvSpPr>
        <p:spPr>
          <a:xfrm>
            <a:off x="671583" y="6397925"/>
            <a:ext cx="8596668" cy="4581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Bef>
                <a:spcPts val="1000"/>
              </a:spcBef>
            </a:pPr>
            <a:r>
              <a:rPr lang="it-IT" sz="2000" b="1" i="1" dirty="0">
                <a:solidFill>
                  <a:schemeClr val="tx1"/>
                </a:solidFill>
                <a:latin typeface="Calibri"/>
                <a:cs typeface="Calibri"/>
              </a:rPr>
              <a:t>Academic </a:t>
            </a:r>
            <a:r>
              <a:rPr lang="it-IT" sz="2000" b="1" i="1" dirty="0" err="1">
                <a:solidFill>
                  <a:schemeClr val="tx1"/>
                </a:solidFill>
                <a:latin typeface="Calibri"/>
                <a:cs typeface="Calibri"/>
              </a:rPr>
              <a:t>Year</a:t>
            </a:r>
            <a:r>
              <a:rPr lang="it-IT" sz="2000" b="1" i="1" dirty="0">
                <a:solidFill>
                  <a:schemeClr val="tx1"/>
                </a:solidFill>
                <a:latin typeface="Calibri"/>
                <a:cs typeface="Calibri"/>
              </a:rPr>
              <a:t> 2023/2024</a:t>
            </a:r>
            <a:endParaRPr lang="it-IT" sz="2000" b="1" dirty="0">
              <a:solidFill>
                <a:schemeClr val="tx1"/>
              </a:solidFill>
              <a:latin typeface="Calibri"/>
              <a:cs typeface="Calibri"/>
            </a:endParaRPr>
          </a:p>
          <a:p>
            <a:pPr algn="ctr">
              <a:spcBef>
                <a:spcPts val="1000"/>
              </a:spcBef>
            </a:pPr>
            <a:endParaRPr lang="it-IT" sz="2400" i="1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290AA5E-7928-303E-37A0-B9743387F2F8}"/>
              </a:ext>
            </a:extLst>
          </p:cNvPr>
          <p:cNvSpPr txBox="1"/>
          <p:nvPr/>
        </p:nvSpPr>
        <p:spPr>
          <a:xfrm>
            <a:off x="7045416" y="4204107"/>
            <a:ext cx="3751384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 b="1" dirty="0"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Candidate  </a:t>
            </a:r>
            <a:br>
              <a:rPr lang="it-IT" sz="2000" dirty="0"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</a:br>
            <a:r>
              <a:rPr lang="it-IT" sz="2000" i="1" dirty="0"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Renato Esposito  </a:t>
            </a:r>
            <a:br>
              <a:rPr lang="it-IT" sz="2000" i="1" dirty="0"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</a:br>
            <a:r>
              <a:rPr lang="it-IT" sz="2000" i="1" dirty="0"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Matr. 0120000278 </a:t>
            </a:r>
            <a:r>
              <a:rPr lang="it-IT" sz="2000" dirty="0"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 </a:t>
            </a:r>
            <a:br>
              <a:rPr lang="it-IT" sz="2000" dirty="0"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</a:br>
            <a:endParaRPr lang="it-IT" dirty="0"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  <a:p>
            <a:pPr algn="l"/>
            <a:endParaRPr lang="it-IT" dirty="0">
              <a:latin typeface="Calibri" panose="020F0502020204030204" pitchFamily="34" charset="0"/>
              <a:ea typeface="Calibri"/>
              <a:cs typeface="Calibri" panose="020F0502020204030204" pitchFamily="34" charset="0"/>
            </a:endParaRPr>
          </a:p>
        </p:txBody>
      </p:sp>
      <p:pic>
        <p:nvPicPr>
          <p:cNvPr id="15" name="Immagine 7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807963E2-5FBB-8F05-1C03-C873FB780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2084" y="117052"/>
            <a:ext cx="2008697" cy="197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025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3B7F6C-8F92-F76D-BD54-DA4C932B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986" y="342348"/>
            <a:ext cx="8596668" cy="1320800"/>
          </a:xfrm>
        </p:spPr>
        <p:txBody>
          <a:bodyPr anchor="t">
            <a:normAutofit/>
          </a:bodyPr>
          <a:lstStyle/>
          <a:p>
            <a:r>
              <a:rPr lang="it-IT" sz="4000" err="1"/>
              <a:t>Minesweeper</a:t>
            </a:r>
            <a:r>
              <a:rPr lang="it-IT" sz="4000" dirty="0"/>
              <a:t> </a:t>
            </a:r>
            <a:br>
              <a:rPr lang="it-IT" sz="4000" dirty="0"/>
            </a:br>
            <a:endParaRPr lang="it-IT" sz="40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7E9AE1-4C98-2805-C76E-EC14E94AD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87" y="1398591"/>
            <a:ext cx="5871994" cy="5059616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it-IT" sz="2400" b="1" err="1">
                <a:solidFill>
                  <a:schemeClr val="tx1"/>
                </a:solidFill>
              </a:rPr>
              <a:t>Minesweeper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err="1">
                <a:solidFill>
                  <a:schemeClr val="tx1"/>
                </a:solidFill>
              </a:rPr>
              <a:t>is</a:t>
            </a:r>
            <a:r>
              <a:rPr lang="it-IT" sz="2400" dirty="0">
                <a:solidFill>
                  <a:schemeClr val="tx1"/>
                </a:solidFill>
              </a:rPr>
              <a:t> a </a:t>
            </a:r>
            <a:r>
              <a:rPr lang="it-IT" sz="2400" i="1" dirty="0">
                <a:solidFill>
                  <a:schemeClr val="tx1"/>
                </a:solidFill>
              </a:rPr>
              <a:t>single player </a:t>
            </a:r>
            <a:r>
              <a:rPr lang="it-IT" sz="2400" i="1" err="1">
                <a:solidFill>
                  <a:schemeClr val="tx1"/>
                </a:solidFill>
              </a:rPr>
              <a:t>logic</a:t>
            </a:r>
            <a:r>
              <a:rPr lang="it-IT" sz="2400" i="1" dirty="0">
                <a:solidFill>
                  <a:schemeClr val="tx1"/>
                </a:solidFill>
              </a:rPr>
              <a:t>-puzzle video game </a:t>
            </a:r>
            <a:r>
              <a:rPr lang="it-IT" sz="2400" err="1">
                <a:solidFill>
                  <a:schemeClr val="tx1"/>
                </a:solidFill>
              </a:rPr>
              <a:t>generally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err="1">
                <a:solidFill>
                  <a:schemeClr val="tx1"/>
                </a:solidFill>
              </a:rPr>
              <a:t>played</a:t>
            </a:r>
            <a:r>
              <a:rPr lang="it-IT" sz="2400" dirty="0">
                <a:solidFill>
                  <a:schemeClr val="tx1"/>
                </a:solidFill>
              </a:rPr>
              <a:t> on personal computers. 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/>
                </a:solidFill>
              </a:rPr>
              <a:t>The game </a:t>
            </a:r>
            <a:r>
              <a:rPr lang="it-IT" sz="2000" err="1">
                <a:solidFill>
                  <a:schemeClr val="tx1"/>
                </a:solidFill>
              </a:rPr>
              <a:t>consists</a:t>
            </a:r>
            <a:r>
              <a:rPr lang="it-IT" sz="2000" dirty="0">
                <a:solidFill>
                  <a:schemeClr val="tx1"/>
                </a:solidFill>
              </a:rPr>
              <a:t> of a </a:t>
            </a:r>
            <a:r>
              <a:rPr lang="it-IT" sz="2000" err="1">
                <a:solidFill>
                  <a:schemeClr val="tx1"/>
                </a:solidFill>
              </a:rPr>
              <a:t>grid</a:t>
            </a:r>
            <a:r>
              <a:rPr lang="it-IT" sz="2000" dirty="0">
                <a:solidFill>
                  <a:schemeClr val="tx1"/>
                </a:solidFill>
              </a:rPr>
              <a:t> of </a:t>
            </a:r>
            <a:r>
              <a:rPr lang="it-IT" sz="2000" err="1">
                <a:solidFill>
                  <a:schemeClr val="tx1"/>
                </a:solidFill>
              </a:rPr>
              <a:t>clickable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err="1">
                <a:solidFill>
                  <a:schemeClr val="tx1"/>
                </a:solidFill>
              </a:rPr>
              <a:t>tiles</a:t>
            </a:r>
            <a:r>
              <a:rPr lang="it-IT" sz="2000" dirty="0">
                <a:solidFill>
                  <a:schemeClr val="tx1"/>
                </a:solidFill>
              </a:rPr>
              <a:t>, with </a:t>
            </a:r>
            <a:r>
              <a:rPr lang="it-IT" sz="2000" err="1">
                <a:solidFill>
                  <a:schemeClr val="tx1"/>
                </a:solidFill>
              </a:rPr>
              <a:t>hidden</a:t>
            </a:r>
            <a:r>
              <a:rPr lang="it-IT" sz="2000" dirty="0">
                <a:solidFill>
                  <a:schemeClr val="tx1"/>
                </a:solidFill>
              </a:rPr>
              <a:t> "</a:t>
            </a:r>
            <a:r>
              <a:rPr lang="it-IT" sz="2000" err="1">
                <a:solidFill>
                  <a:schemeClr val="tx1"/>
                </a:solidFill>
              </a:rPr>
              <a:t>mines</a:t>
            </a:r>
            <a:r>
              <a:rPr lang="it-IT" sz="2000" dirty="0">
                <a:solidFill>
                  <a:schemeClr val="tx1"/>
                </a:solidFill>
              </a:rPr>
              <a:t>" </a:t>
            </a:r>
            <a:r>
              <a:rPr lang="it-IT" sz="2000" err="1">
                <a:solidFill>
                  <a:schemeClr val="tx1"/>
                </a:solidFill>
              </a:rPr>
              <a:t>scattered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err="1">
                <a:solidFill>
                  <a:schemeClr val="tx1"/>
                </a:solidFill>
              </a:rPr>
              <a:t>across</a:t>
            </a:r>
            <a:r>
              <a:rPr lang="it-IT" sz="2000" dirty="0">
                <a:solidFill>
                  <a:schemeClr val="tx1"/>
                </a:solidFill>
              </a:rPr>
              <a:t> the board.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it-IT" sz="2400" b="1" dirty="0">
                <a:solidFill>
                  <a:srgbClr val="FF0000"/>
                </a:solidFill>
              </a:rPr>
              <a:t>The goal</a:t>
            </a:r>
            <a:r>
              <a:rPr lang="it-IT" sz="2400" b="1" dirty="0">
                <a:solidFill>
                  <a:schemeClr val="tx1"/>
                </a:solidFill>
              </a:rPr>
              <a:t> </a:t>
            </a:r>
            <a:r>
              <a:rPr lang="it-IT" sz="2400" err="1">
                <a:solidFill>
                  <a:schemeClr val="tx1"/>
                </a:solidFill>
              </a:rPr>
              <a:t>is</a:t>
            </a:r>
            <a:r>
              <a:rPr lang="it-IT" sz="2400" dirty="0">
                <a:solidFill>
                  <a:schemeClr val="tx1"/>
                </a:solidFill>
              </a:rPr>
              <a:t> to clear the board </a:t>
            </a:r>
            <a:r>
              <a:rPr lang="it-IT" sz="2400" err="1">
                <a:solidFill>
                  <a:schemeClr val="tx1"/>
                </a:solidFill>
              </a:rPr>
              <a:t>without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err="1">
                <a:solidFill>
                  <a:schemeClr val="tx1"/>
                </a:solidFill>
              </a:rPr>
              <a:t>detonating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err="1">
                <a:solidFill>
                  <a:schemeClr val="tx1"/>
                </a:solidFill>
              </a:rPr>
              <a:t>any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err="1">
                <a:solidFill>
                  <a:schemeClr val="tx1"/>
                </a:solidFill>
              </a:rPr>
              <a:t>mines</a:t>
            </a:r>
            <a:r>
              <a:rPr lang="it-IT" sz="2400" dirty="0">
                <a:solidFill>
                  <a:schemeClr val="tx1"/>
                </a:solidFill>
              </a:rPr>
              <a:t>, with the help of </a:t>
            </a:r>
            <a:r>
              <a:rPr lang="it-IT" sz="2400" err="1">
                <a:solidFill>
                  <a:schemeClr val="tx1"/>
                </a:solidFill>
              </a:rPr>
              <a:t>clues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err="1">
                <a:solidFill>
                  <a:schemeClr val="tx1"/>
                </a:solidFill>
              </a:rPr>
              <a:t>about</a:t>
            </a:r>
            <a:r>
              <a:rPr lang="it-IT" sz="2400" dirty="0">
                <a:solidFill>
                  <a:schemeClr val="tx1"/>
                </a:solidFill>
              </a:rPr>
              <a:t> the </a:t>
            </a:r>
            <a:r>
              <a:rPr lang="it-IT" sz="2400" err="1">
                <a:solidFill>
                  <a:schemeClr val="tx1"/>
                </a:solidFill>
              </a:rPr>
              <a:t>number</a:t>
            </a:r>
            <a:r>
              <a:rPr lang="it-IT" sz="2400" dirty="0">
                <a:solidFill>
                  <a:schemeClr val="tx1"/>
                </a:solidFill>
              </a:rPr>
              <a:t> of </a:t>
            </a:r>
            <a:r>
              <a:rPr lang="it-IT" sz="2400" err="1">
                <a:solidFill>
                  <a:schemeClr val="tx1"/>
                </a:solidFill>
              </a:rPr>
              <a:t>nearby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err="1">
                <a:solidFill>
                  <a:schemeClr val="tx1"/>
                </a:solidFill>
              </a:rPr>
              <a:t>mines</a:t>
            </a:r>
            <a:r>
              <a:rPr lang="it-IT" sz="2400" dirty="0">
                <a:solidFill>
                  <a:schemeClr val="tx1"/>
                </a:solidFill>
              </a:rPr>
              <a:t> in </a:t>
            </a:r>
            <a:r>
              <a:rPr lang="it-IT" sz="2400" err="1">
                <a:solidFill>
                  <a:schemeClr val="tx1"/>
                </a:solidFill>
              </a:rPr>
              <a:t>each</a:t>
            </a:r>
            <a:r>
              <a:rPr lang="it-IT" sz="2400" dirty="0">
                <a:solidFill>
                  <a:schemeClr val="tx1"/>
                </a:solidFill>
              </a:rPr>
              <a:t> field. 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it-IT" sz="2400" err="1">
                <a:solidFill>
                  <a:schemeClr val="tx1"/>
                </a:solidFill>
              </a:rPr>
              <a:t>Many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err="1">
                <a:solidFill>
                  <a:schemeClr val="tx1"/>
                </a:solidFill>
              </a:rPr>
              <a:t>versions</a:t>
            </a:r>
            <a:r>
              <a:rPr lang="it-IT" sz="2400" dirty="0">
                <a:solidFill>
                  <a:schemeClr val="tx1"/>
                </a:solidFill>
              </a:rPr>
              <a:t> of </a:t>
            </a:r>
            <a:r>
              <a:rPr lang="it-IT" sz="2400" err="1">
                <a:solidFill>
                  <a:schemeClr val="tx1"/>
                </a:solidFill>
              </a:rPr>
              <a:t>this</a:t>
            </a:r>
            <a:r>
              <a:rPr lang="it-IT" sz="2400" dirty="0">
                <a:solidFill>
                  <a:schemeClr val="tx1"/>
                </a:solidFill>
              </a:rPr>
              <a:t> game </a:t>
            </a:r>
            <a:r>
              <a:rPr lang="it-IT" sz="2400" err="1">
                <a:solidFill>
                  <a:schemeClr val="tx1"/>
                </a:solidFill>
              </a:rPr>
              <a:t>have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err="1">
                <a:solidFill>
                  <a:schemeClr val="tx1"/>
                </a:solidFill>
              </a:rPr>
              <a:t>been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err="1">
                <a:solidFill>
                  <a:schemeClr val="tx1"/>
                </a:solidFill>
              </a:rPr>
              <a:t>developed</a:t>
            </a:r>
            <a:r>
              <a:rPr lang="it-IT" sz="2400" dirty="0">
                <a:solidFill>
                  <a:schemeClr val="tx1"/>
                </a:solidFill>
              </a:rPr>
              <a:t>, </a:t>
            </a:r>
            <a:r>
              <a:rPr lang="it-IT" sz="2400" i="1" err="1">
                <a:solidFill>
                  <a:schemeClr val="tx1"/>
                </a:solidFill>
              </a:rPr>
              <a:t>but</a:t>
            </a:r>
            <a:r>
              <a:rPr lang="it-IT" sz="2400" i="1" dirty="0">
                <a:solidFill>
                  <a:schemeClr val="tx1"/>
                </a:solidFill>
              </a:rPr>
              <a:t> the </a:t>
            </a:r>
            <a:r>
              <a:rPr lang="it-IT" sz="2400" i="1" err="1">
                <a:solidFill>
                  <a:schemeClr val="tx1"/>
                </a:solidFill>
              </a:rPr>
              <a:t>implementation</a:t>
            </a:r>
            <a:r>
              <a:rPr lang="it-IT" sz="2400" i="1" dirty="0">
                <a:solidFill>
                  <a:schemeClr val="tx1"/>
                </a:solidFill>
              </a:rPr>
              <a:t> of </a:t>
            </a:r>
            <a:r>
              <a:rPr lang="it-IT" sz="2400" i="1" err="1">
                <a:solidFill>
                  <a:schemeClr val="tx1"/>
                </a:solidFill>
              </a:rPr>
              <a:t>this</a:t>
            </a:r>
            <a:r>
              <a:rPr lang="it-IT" sz="2400" i="1" dirty="0">
                <a:solidFill>
                  <a:schemeClr val="tx1"/>
                </a:solidFill>
              </a:rPr>
              <a:t> project </a:t>
            </a:r>
            <a:r>
              <a:rPr lang="it-IT" sz="2400" i="1" err="1">
                <a:solidFill>
                  <a:schemeClr val="tx1"/>
                </a:solidFill>
              </a:rPr>
              <a:t>refers</a:t>
            </a:r>
            <a:r>
              <a:rPr lang="it-IT" sz="2400" i="1" dirty="0">
                <a:solidFill>
                  <a:schemeClr val="tx1"/>
                </a:solidFill>
              </a:rPr>
              <a:t> to the "standard" </a:t>
            </a:r>
            <a:r>
              <a:rPr lang="it-IT" sz="2400" i="1" err="1">
                <a:solidFill>
                  <a:schemeClr val="tx1"/>
                </a:solidFill>
              </a:rPr>
              <a:t>version</a:t>
            </a:r>
            <a:r>
              <a:rPr lang="it-IT" sz="24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4" name="Immagine 3" descr="Immagine che contiene testo, schermata, calcolatore&#10;&#10;Descrizione generata automaticamente">
            <a:extLst>
              <a:ext uri="{FF2B5EF4-FFF2-40B4-BE49-F238E27FC236}">
                <a16:creationId xmlns:a16="http://schemas.microsoft.com/office/drawing/2014/main" id="{7A3A3E0E-973F-6B08-C7B3-CE65A2326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286" y="1547472"/>
            <a:ext cx="2924034" cy="351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643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6C2E89-3496-147A-BB29-303DB928A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000" dirty="0"/>
              <a:t>Basic Rules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0E71D48-1F79-C419-935C-DBA57A339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4360"/>
            <a:ext cx="8596668" cy="543565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sz="2400" b="1" dirty="0"/>
              <a:t>Playing Field</a:t>
            </a:r>
            <a:r>
              <a:rPr lang="it-IT" sz="2400" dirty="0"/>
              <a:t>: the game takes place on a 6x6 </a:t>
            </a:r>
            <a:r>
              <a:rPr lang="it-IT" sz="2400" dirty="0" err="1"/>
              <a:t>rectangular</a:t>
            </a:r>
            <a:r>
              <a:rPr lang="it-IT" sz="2400" dirty="0"/>
              <a:t> </a:t>
            </a:r>
            <a:r>
              <a:rPr lang="it-IT" sz="2400" dirty="0" err="1"/>
              <a:t>grid</a:t>
            </a:r>
            <a:r>
              <a:rPr lang="it-IT" sz="2400" dirty="0"/>
              <a:t> of </a:t>
            </a:r>
            <a:r>
              <a:rPr lang="it-IT" sz="2400" dirty="0" err="1"/>
              <a:t>cells</a:t>
            </a:r>
            <a:r>
              <a:rPr lang="it-IT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400" b="1" dirty="0" err="1">
                <a:effectLst/>
              </a:rPr>
              <a:t>Cells</a:t>
            </a:r>
            <a:r>
              <a:rPr lang="it-IT" sz="2400" b="1" dirty="0">
                <a:effectLst/>
              </a:rPr>
              <a:t>: </a:t>
            </a:r>
            <a:r>
              <a:rPr lang="it-IT" sz="2400" dirty="0" err="1"/>
              <a:t>e</a:t>
            </a:r>
            <a:r>
              <a:rPr lang="it-IT" sz="2400" dirty="0" err="1">
                <a:effectLst/>
              </a:rPr>
              <a:t>ach</a:t>
            </a:r>
            <a:r>
              <a:rPr lang="it-IT" sz="2400" dirty="0">
                <a:effectLst/>
              </a:rPr>
              <a:t> </a:t>
            </a:r>
            <a:r>
              <a:rPr lang="it-IT" sz="2400" dirty="0" err="1">
                <a:effectLst/>
              </a:rPr>
              <a:t>cell</a:t>
            </a:r>
            <a:r>
              <a:rPr lang="it-IT" sz="2400" dirty="0">
                <a:effectLst/>
              </a:rPr>
              <a:t> can </a:t>
            </a:r>
            <a:r>
              <a:rPr lang="it-IT" sz="2400" dirty="0" err="1">
                <a:effectLst/>
              </a:rPr>
              <a:t>hide</a:t>
            </a:r>
            <a:r>
              <a:rPr lang="it-IT" sz="2400" dirty="0">
                <a:effectLst/>
              </a:rPr>
              <a:t> a </a:t>
            </a:r>
            <a:r>
              <a:rPr lang="it-IT" sz="2400" dirty="0"/>
              <a:t>mine, be</a:t>
            </a:r>
            <a:r>
              <a:rPr lang="it-IT" sz="2400" dirty="0">
                <a:effectLst/>
              </a:rPr>
              <a:t> </a:t>
            </a:r>
            <a:r>
              <a:rPr lang="it-IT" sz="2400" dirty="0" err="1">
                <a:effectLst/>
              </a:rPr>
              <a:t>empty</a:t>
            </a:r>
            <a:r>
              <a:rPr lang="it-IT" sz="2400" dirty="0"/>
              <a:t> </a:t>
            </a:r>
            <a:r>
              <a:rPr lang="en" sz="2400" dirty="0">
                <a:latin typeface="Trebuchet MS"/>
              </a:rPr>
              <a:t>or contain a number</a:t>
            </a:r>
            <a:r>
              <a:rPr lang="it-IT" sz="2400" dirty="0">
                <a:effectLst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400" b="1" dirty="0">
                <a:effectLst/>
              </a:rPr>
              <a:t>Cell Discovery</a:t>
            </a:r>
            <a:r>
              <a:rPr lang="it-IT" sz="2400" dirty="0">
                <a:effectLst/>
              </a:rPr>
              <a:t>: by </a:t>
            </a:r>
            <a:r>
              <a:rPr lang="it-IT" sz="2400" dirty="0" err="1">
                <a:effectLst/>
              </a:rPr>
              <a:t>clicking</a:t>
            </a:r>
            <a:r>
              <a:rPr lang="it-IT" sz="2400" dirty="0">
                <a:effectLst/>
              </a:rPr>
              <a:t> on an </a:t>
            </a:r>
            <a:r>
              <a:rPr lang="it-IT" sz="2400" dirty="0" err="1">
                <a:effectLst/>
              </a:rPr>
              <a:t>cell</a:t>
            </a:r>
            <a:r>
              <a:rPr lang="it-IT" sz="2400" dirty="0">
                <a:effectLst/>
              </a:rPr>
              <a:t>, </a:t>
            </a:r>
            <a:r>
              <a:rPr lang="it-IT" sz="2400" dirty="0" err="1">
                <a:effectLst/>
              </a:rPr>
              <a:t>if</a:t>
            </a:r>
            <a:r>
              <a:rPr lang="it-IT" sz="2400" dirty="0">
                <a:effectLst/>
              </a:rPr>
              <a:t> </a:t>
            </a:r>
            <a:r>
              <a:rPr lang="it-IT" sz="2400" dirty="0" err="1">
                <a:effectLst/>
              </a:rPr>
              <a:t>it</a:t>
            </a:r>
            <a:r>
              <a:rPr lang="it-IT" sz="2400" dirty="0">
                <a:effectLst/>
              </a:rPr>
              <a:t> </a:t>
            </a:r>
            <a:r>
              <a:rPr lang="it-IT" sz="2400" dirty="0" err="1">
                <a:effectLst/>
              </a:rPr>
              <a:t>doesn't</a:t>
            </a:r>
            <a:r>
              <a:rPr lang="it-IT" sz="2400" dirty="0">
                <a:effectLst/>
              </a:rPr>
              <a:t> </a:t>
            </a:r>
            <a:r>
              <a:rPr lang="it-IT" sz="2400" dirty="0" err="1">
                <a:effectLst/>
              </a:rPr>
              <a:t>have</a:t>
            </a:r>
            <a:r>
              <a:rPr lang="it-IT" sz="2400" dirty="0">
                <a:effectLst/>
              </a:rPr>
              <a:t> a mine, a </a:t>
            </a:r>
            <a:r>
              <a:rPr lang="it-IT" sz="2400" dirty="0" err="1">
                <a:effectLst/>
              </a:rPr>
              <a:t>number</a:t>
            </a:r>
            <a:r>
              <a:rPr lang="it-IT" sz="2400" dirty="0">
                <a:effectLst/>
              </a:rPr>
              <a:t> </a:t>
            </a:r>
            <a:r>
              <a:rPr lang="it-IT" sz="2400" dirty="0" err="1">
                <a:effectLst/>
              </a:rPr>
              <a:t>appears</a:t>
            </a:r>
            <a:r>
              <a:rPr lang="it-IT" sz="2400" dirty="0">
                <a:effectLst/>
              </a:rPr>
              <a:t> </a:t>
            </a:r>
            <a:r>
              <a:rPr lang="it-IT" sz="2400" dirty="0" err="1">
                <a:effectLst/>
              </a:rPr>
              <a:t>indicating</a:t>
            </a:r>
            <a:r>
              <a:rPr lang="it-IT" sz="2400" dirty="0">
                <a:effectLst/>
              </a:rPr>
              <a:t> </a:t>
            </a:r>
            <a:r>
              <a:rPr lang="it-IT" sz="2400" dirty="0" err="1">
                <a:effectLst/>
              </a:rPr>
              <a:t>how</a:t>
            </a:r>
            <a:r>
              <a:rPr lang="it-IT" sz="2400" dirty="0">
                <a:effectLst/>
              </a:rPr>
              <a:t> </a:t>
            </a:r>
            <a:r>
              <a:rPr lang="it-IT" sz="2400" dirty="0" err="1">
                <a:effectLst/>
              </a:rPr>
              <a:t>many</a:t>
            </a:r>
            <a:r>
              <a:rPr lang="it-IT" sz="2400" dirty="0">
                <a:effectLst/>
              </a:rPr>
              <a:t> </a:t>
            </a:r>
            <a:r>
              <a:rPr lang="it-IT" sz="2400" dirty="0" err="1">
                <a:effectLst/>
              </a:rPr>
              <a:t>mines</a:t>
            </a:r>
            <a:r>
              <a:rPr lang="it-IT" sz="2400" dirty="0">
                <a:effectLst/>
              </a:rPr>
              <a:t> </a:t>
            </a:r>
            <a:r>
              <a:rPr lang="it-IT" sz="2400" dirty="0" err="1">
                <a:effectLst/>
              </a:rPr>
              <a:t>there</a:t>
            </a:r>
            <a:r>
              <a:rPr lang="it-IT" sz="2400" dirty="0">
                <a:effectLst/>
              </a:rPr>
              <a:t> are in </a:t>
            </a:r>
            <a:r>
              <a:rPr lang="it-IT" sz="2400" dirty="0" err="1">
                <a:effectLst/>
              </a:rPr>
              <a:t>adjacent</a:t>
            </a:r>
            <a:r>
              <a:rPr lang="it-IT" sz="2400" dirty="0">
                <a:effectLst/>
              </a:rPr>
              <a:t> </a:t>
            </a:r>
            <a:r>
              <a:rPr lang="it-IT" sz="2400" dirty="0" err="1">
                <a:effectLst/>
              </a:rPr>
              <a:t>cells</a:t>
            </a:r>
            <a:r>
              <a:rPr lang="it-IT" sz="2400" dirty="0">
                <a:effectLst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400" b="1" dirty="0">
                <a:effectLst/>
              </a:rPr>
              <a:t>Reporting </a:t>
            </a:r>
            <a:r>
              <a:rPr lang="it-IT" sz="2400" b="1" dirty="0" err="1">
                <a:effectLst/>
              </a:rPr>
              <a:t>Mines</a:t>
            </a:r>
            <a:r>
              <a:rPr lang="it-IT" sz="2400" dirty="0">
                <a:effectLst/>
              </a:rPr>
              <a:t>:</a:t>
            </a:r>
            <a:r>
              <a:rPr lang="it-IT" sz="2400" dirty="0">
                <a:ea typeface="+mn-lt"/>
                <a:cs typeface="+mn-lt"/>
              </a:rPr>
              <a:t> players can </a:t>
            </a:r>
            <a:r>
              <a:rPr lang="it-IT" sz="2400" dirty="0" err="1">
                <a:ea typeface="+mn-lt"/>
                <a:cs typeface="+mn-lt"/>
              </a:rPr>
              <a:t>mark</a:t>
            </a:r>
            <a:r>
              <a:rPr lang="it-IT" sz="2400" dirty="0">
                <a:ea typeface="+mn-lt"/>
                <a:cs typeface="+mn-lt"/>
              </a:rPr>
              <a:t> with a flag </a:t>
            </a:r>
            <a:r>
              <a:rPr lang="it-IT" sz="2400" dirty="0" err="1">
                <a:ea typeface="+mn-lt"/>
                <a:cs typeface="+mn-lt"/>
              </a:rPr>
              <a:t>cells</a:t>
            </a:r>
            <a:r>
              <a:rPr lang="it-IT" sz="2400" dirty="0">
                <a:ea typeface="+mn-lt"/>
                <a:cs typeface="+mn-lt"/>
              </a:rPr>
              <a:t> </a:t>
            </a:r>
            <a:r>
              <a:rPr lang="it-IT" sz="2400" dirty="0" err="1">
                <a:ea typeface="+mn-lt"/>
                <a:cs typeface="+mn-lt"/>
              </a:rPr>
              <a:t>that</a:t>
            </a:r>
            <a:r>
              <a:rPr lang="it-IT" sz="2400" dirty="0">
                <a:ea typeface="+mn-lt"/>
                <a:cs typeface="+mn-lt"/>
              </a:rPr>
              <a:t> </a:t>
            </a:r>
            <a:r>
              <a:rPr lang="it-IT" sz="2400" dirty="0" err="1">
                <a:ea typeface="+mn-lt"/>
                <a:cs typeface="+mn-lt"/>
              </a:rPr>
              <a:t>they</a:t>
            </a:r>
            <a:r>
              <a:rPr lang="it-IT" sz="2400" dirty="0">
                <a:ea typeface="+mn-lt"/>
                <a:cs typeface="+mn-lt"/>
              </a:rPr>
              <a:t> </a:t>
            </a:r>
            <a:r>
              <a:rPr lang="it-IT" sz="2400" dirty="0" err="1">
                <a:ea typeface="+mn-lt"/>
                <a:cs typeface="+mn-lt"/>
              </a:rPr>
              <a:t>suspect</a:t>
            </a:r>
            <a:r>
              <a:rPr lang="it-IT" sz="2400" dirty="0">
                <a:ea typeface="+mn-lt"/>
                <a:cs typeface="+mn-lt"/>
              </a:rPr>
              <a:t> </a:t>
            </a:r>
            <a:r>
              <a:rPr lang="it-IT" sz="2400" dirty="0" err="1">
                <a:ea typeface="+mn-lt"/>
                <a:cs typeface="+mn-lt"/>
              </a:rPr>
              <a:t>contain</a:t>
            </a:r>
            <a:r>
              <a:rPr lang="it-IT" sz="2400" dirty="0">
                <a:ea typeface="+mn-lt"/>
                <a:cs typeface="+mn-lt"/>
              </a:rPr>
              <a:t> </a:t>
            </a:r>
            <a:r>
              <a:rPr lang="it-IT" sz="2400" dirty="0" err="1">
                <a:ea typeface="+mn-lt"/>
                <a:cs typeface="+mn-lt"/>
              </a:rPr>
              <a:t>mines</a:t>
            </a:r>
            <a:r>
              <a:rPr lang="it-IT" sz="2400" dirty="0">
                <a:ea typeface="+mn-lt"/>
                <a:cs typeface="+mn-lt"/>
              </a:rPr>
              <a:t>.</a:t>
            </a:r>
            <a:endParaRPr lang="it-IT" sz="2400" dirty="0">
              <a:effectLst/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sz="2400" b="1" dirty="0" err="1">
                <a:solidFill>
                  <a:schemeClr val="accent5"/>
                </a:solidFill>
                <a:effectLst/>
              </a:rPr>
              <a:t>Final</a:t>
            </a:r>
            <a:r>
              <a:rPr lang="it-IT" sz="2400" b="1" dirty="0">
                <a:solidFill>
                  <a:schemeClr val="accent5"/>
                </a:solidFill>
                <a:effectLst/>
              </a:rPr>
              <a:t> </a:t>
            </a:r>
            <a:r>
              <a:rPr lang="it-IT" sz="2400" b="1" dirty="0" err="1">
                <a:solidFill>
                  <a:schemeClr val="accent5"/>
                </a:solidFill>
                <a:effectLst/>
              </a:rPr>
              <a:t>Objective</a:t>
            </a:r>
            <a:r>
              <a:rPr lang="it-IT" sz="2400" dirty="0">
                <a:effectLst/>
              </a:rPr>
              <a:t>: </a:t>
            </a:r>
            <a:r>
              <a:rPr lang="it-IT" sz="2400" dirty="0" err="1"/>
              <a:t>u</a:t>
            </a:r>
            <a:r>
              <a:rPr lang="it-IT" sz="2400" dirty="0" err="1">
                <a:effectLst/>
              </a:rPr>
              <a:t>ncover</a:t>
            </a:r>
            <a:r>
              <a:rPr lang="it-IT" sz="2400" dirty="0">
                <a:effectLst/>
              </a:rPr>
              <a:t> </a:t>
            </a:r>
            <a:r>
              <a:rPr lang="it-IT" sz="2400" dirty="0" err="1">
                <a:effectLst/>
              </a:rPr>
              <a:t>all</a:t>
            </a:r>
            <a:r>
              <a:rPr lang="it-IT" sz="2400">
                <a:effectLst/>
              </a:rPr>
              <a:t> cells</a:t>
            </a:r>
            <a:r>
              <a:rPr lang="it-IT" sz="2400" dirty="0">
                <a:effectLst/>
              </a:rPr>
              <a:t> </a:t>
            </a:r>
            <a:r>
              <a:rPr lang="it-IT" sz="2400" dirty="0" err="1">
                <a:effectLst/>
              </a:rPr>
              <a:t>without</a:t>
            </a:r>
            <a:r>
              <a:rPr lang="it-IT" sz="2400" dirty="0">
                <a:effectLst/>
              </a:rPr>
              <a:t> </a:t>
            </a:r>
            <a:r>
              <a:rPr lang="it-IT" sz="2400" dirty="0" err="1">
                <a:effectLst/>
              </a:rPr>
              <a:t>clicking</a:t>
            </a:r>
            <a:r>
              <a:rPr lang="it-IT" sz="2400" dirty="0">
                <a:effectLst/>
              </a:rPr>
              <a:t> on a mine. The game </a:t>
            </a:r>
            <a:r>
              <a:rPr lang="it-IT" sz="2400" dirty="0" err="1">
                <a:effectLst/>
              </a:rPr>
              <a:t>ends</a:t>
            </a:r>
            <a:r>
              <a:rPr lang="it-IT" sz="2400" dirty="0">
                <a:effectLst/>
              </a:rPr>
              <a:t> in </a:t>
            </a:r>
            <a:r>
              <a:rPr lang="it-IT" sz="2400" dirty="0" err="1">
                <a:effectLst/>
              </a:rPr>
              <a:t>victory</a:t>
            </a:r>
            <a:r>
              <a:rPr lang="it-IT" sz="2400" dirty="0">
                <a:effectLst/>
              </a:rPr>
              <a:t> </a:t>
            </a:r>
            <a:r>
              <a:rPr lang="it-IT" sz="2400" dirty="0" err="1">
                <a:effectLst/>
              </a:rPr>
              <a:t>if</a:t>
            </a:r>
            <a:r>
              <a:rPr lang="it-IT" sz="2400" dirty="0">
                <a:effectLst/>
              </a:rPr>
              <a:t> </a:t>
            </a:r>
            <a:r>
              <a:rPr lang="it-IT" sz="2400" dirty="0" err="1">
                <a:effectLst/>
              </a:rPr>
              <a:t>all</a:t>
            </a:r>
            <a:r>
              <a:rPr lang="it-IT" sz="2400" dirty="0">
                <a:effectLst/>
              </a:rPr>
              <a:t> </a:t>
            </a:r>
            <a:r>
              <a:rPr lang="it-IT" sz="2400" dirty="0" err="1">
                <a:effectLst/>
              </a:rPr>
              <a:t>cells</a:t>
            </a:r>
            <a:r>
              <a:rPr lang="it-IT" sz="2400" dirty="0">
                <a:effectLst/>
              </a:rPr>
              <a:t> </a:t>
            </a:r>
            <a:r>
              <a:rPr lang="it-IT" sz="2400" dirty="0" err="1">
                <a:effectLst/>
              </a:rPr>
              <a:t>without</a:t>
            </a:r>
            <a:r>
              <a:rPr lang="it-IT" sz="2400" dirty="0">
                <a:effectLst/>
              </a:rPr>
              <a:t> </a:t>
            </a:r>
            <a:r>
              <a:rPr lang="it-IT" sz="2400" dirty="0" err="1">
                <a:effectLst/>
              </a:rPr>
              <a:t>mines</a:t>
            </a:r>
            <a:r>
              <a:rPr lang="it-IT" sz="2400" dirty="0">
                <a:effectLst/>
              </a:rPr>
              <a:t> </a:t>
            </a:r>
            <a:r>
              <a:rPr lang="it-IT" sz="2400" dirty="0" err="1">
                <a:effectLst/>
              </a:rPr>
              <a:t>have</a:t>
            </a:r>
            <a:r>
              <a:rPr lang="it-IT" sz="2400" dirty="0">
                <a:effectLst/>
              </a:rPr>
              <a:t> </a:t>
            </a:r>
            <a:r>
              <a:rPr lang="it-IT" sz="2400" dirty="0" err="1">
                <a:effectLst/>
              </a:rPr>
              <a:t>been</a:t>
            </a:r>
            <a:r>
              <a:rPr lang="it-IT" sz="2400" dirty="0">
                <a:effectLst/>
              </a:rPr>
              <a:t> </a:t>
            </a:r>
            <a:r>
              <a:rPr lang="it-IT" sz="2400" dirty="0" err="1">
                <a:effectLst/>
              </a:rPr>
              <a:t>discovered</a:t>
            </a:r>
            <a:r>
              <a:rPr lang="it-IT" sz="2400" dirty="0">
                <a:effectLst/>
              </a:rPr>
              <a:t> or in </a:t>
            </a:r>
            <a:r>
              <a:rPr lang="it-IT" sz="2400" dirty="0" err="1">
                <a:effectLst/>
              </a:rPr>
              <a:t>defeat</a:t>
            </a:r>
            <a:r>
              <a:rPr lang="it-IT" sz="2400" dirty="0">
                <a:effectLst/>
              </a:rPr>
              <a:t> </a:t>
            </a:r>
            <a:r>
              <a:rPr lang="it-IT" sz="2400" dirty="0" err="1">
                <a:effectLst/>
              </a:rPr>
              <a:t>if</a:t>
            </a:r>
            <a:r>
              <a:rPr lang="it-IT" sz="2400" dirty="0">
                <a:effectLst/>
              </a:rPr>
              <a:t> a mine </a:t>
            </a:r>
            <a:r>
              <a:rPr lang="it-IT" sz="2400" dirty="0" err="1">
                <a:effectLst/>
              </a:rPr>
              <a:t>is</a:t>
            </a:r>
            <a:r>
              <a:rPr lang="it-IT" sz="2400" dirty="0">
                <a:effectLst/>
              </a:rPr>
              <a:t> </a:t>
            </a:r>
            <a:r>
              <a:rPr lang="it-IT" sz="2400" dirty="0" err="1">
                <a:effectLst/>
              </a:rPr>
              <a:t>clicked</a:t>
            </a:r>
            <a:r>
              <a:rPr lang="it-IT" sz="2400" dirty="0">
                <a:effectLst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it-IT" sz="240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 sz="2400" dirty="0">
              <a:effectLst/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 sz="2400" dirty="0">
              <a:effectLst/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190521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E38F0A-04EA-7D50-D6F2-67FF272FF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000" dirty="0"/>
              <a:t>Gameplay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82FB083-7C5D-8FAC-13B7-60973397C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7019"/>
            <a:ext cx="8596668" cy="461434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IT" sz="2000" dirty="0"/>
              <a:t>The game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played</a:t>
            </a:r>
            <a:r>
              <a:rPr lang="it-IT" sz="2000" dirty="0"/>
              <a:t> by the </a:t>
            </a:r>
            <a:r>
              <a:rPr lang="it-IT" sz="2000" b="1" dirty="0" err="1"/>
              <a:t>intelligent</a:t>
            </a:r>
            <a:r>
              <a:rPr lang="it-IT" sz="2000" b="1" dirty="0"/>
              <a:t> agent (IA)</a:t>
            </a:r>
            <a:r>
              <a:rPr lang="it-IT" sz="2000" dirty="0"/>
              <a:t>, </a:t>
            </a:r>
            <a:r>
              <a:rPr lang="it-IT" sz="2000" dirty="0" err="1"/>
              <a:t>which</a:t>
            </a:r>
            <a:r>
              <a:rPr lang="it-IT" sz="2000" dirty="0"/>
              <a:t> makes the </a:t>
            </a:r>
            <a:r>
              <a:rPr lang="it-IT" sz="2000" dirty="0" err="1"/>
              <a:t>moves</a:t>
            </a:r>
            <a:r>
              <a:rPr lang="it-IT" sz="2000" dirty="0"/>
              <a:t> and </a:t>
            </a:r>
            <a:r>
              <a:rPr lang="it-IT" sz="2000" dirty="0" err="1"/>
              <a:t>discovers</a:t>
            </a:r>
            <a:r>
              <a:rPr lang="it-IT" sz="2000" dirty="0"/>
              <a:t> the </a:t>
            </a:r>
            <a:r>
              <a:rPr lang="it-IT" sz="2000" dirty="0" err="1"/>
              <a:t>cells</a:t>
            </a:r>
            <a:r>
              <a:rPr lang="it-IT" sz="20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800" dirty="0"/>
              <a:t>The user can click a </a:t>
            </a:r>
            <a:r>
              <a:rPr lang="it-IT" sz="1800" dirty="0" err="1"/>
              <a:t>button</a:t>
            </a:r>
            <a:r>
              <a:rPr lang="it-IT" sz="1800" dirty="0"/>
              <a:t> to </a:t>
            </a:r>
            <a:r>
              <a:rPr lang="it-IT" sz="1800" dirty="0" err="1"/>
              <a:t>allow</a:t>
            </a:r>
            <a:r>
              <a:rPr lang="it-IT" sz="1800" dirty="0"/>
              <a:t> the IA ​​to make </a:t>
            </a:r>
            <a:r>
              <a:rPr lang="it-IT" sz="1800" dirty="0" err="1"/>
              <a:t>its</a:t>
            </a:r>
            <a:r>
              <a:rPr lang="it-IT" sz="1800" dirty="0"/>
              <a:t> </a:t>
            </a:r>
            <a:r>
              <a:rPr lang="it-IT" sz="1800" dirty="0" err="1"/>
              <a:t>next</a:t>
            </a:r>
            <a:r>
              <a:rPr lang="it-IT" sz="1800" dirty="0"/>
              <a:t> </a:t>
            </a:r>
            <a:r>
              <a:rPr lang="it-IT" sz="1800" dirty="0" err="1"/>
              <a:t>move</a:t>
            </a:r>
            <a:r>
              <a:rPr lang="it-IT" sz="18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800" dirty="0"/>
              <a:t>The user can </a:t>
            </a:r>
            <a:r>
              <a:rPr lang="it-IT" sz="1800" dirty="0" err="1"/>
              <a:t>also</a:t>
            </a:r>
            <a:r>
              <a:rPr lang="it-IT" sz="1800" dirty="0"/>
              <a:t> </a:t>
            </a:r>
            <a:r>
              <a:rPr lang="it-IT" sz="1800" dirty="0" err="1"/>
              <a:t>mark</a:t>
            </a:r>
            <a:r>
              <a:rPr lang="it-IT" sz="1800" dirty="0"/>
              <a:t> </a:t>
            </a:r>
            <a:r>
              <a:rPr lang="it-IT" sz="1800" dirty="0" err="1"/>
              <a:t>cells</a:t>
            </a:r>
            <a:r>
              <a:rPr lang="it-IT" sz="1800" dirty="0"/>
              <a:t> </a:t>
            </a:r>
            <a:r>
              <a:rPr lang="it-IT" sz="1800" dirty="0" err="1"/>
              <a:t>that</a:t>
            </a:r>
            <a:r>
              <a:rPr lang="it-IT" sz="1800" dirty="0"/>
              <a:t> he </a:t>
            </a:r>
            <a:r>
              <a:rPr lang="it-IT" sz="1800" dirty="0" err="1"/>
              <a:t>suspects</a:t>
            </a:r>
            <a:r>
              <a:rPr lang="it-IT" sz="1800" dirty="0"/>
              <a:t> </a:t>
            </a:r>
            <a:r>
              <a:rPr lang="it-IT" sz="1800" dirty="0" err="1"/>
              <a:t>contain</a:t>
            </a:r>
            <a:r>
              <a:rPr lang="it-IT" sz="1800" dirty="0"/>
              <a:t> </a:t>
            </a:r>
            <a:r>
              <a:rPr lang="it-IT" sz="1800" dirty="0" err="1"/>
              <a:t>mines</a:t>
            </a:r>
            <a:r>
              <a:rPr lang="it-IT" sz="1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rgbClr val="FF0000"/>
                </a:solidFill>
                <a:effectLst/>
              </a:rPr>
              <a:t>Initial</a:t>
            </a:r>
            <a:r>
              <a:rPr lang="it-IT" b="1" dirty="0">
                <a:solidFill>
                  <a:srgbClr val="FF0000"/>
                </a:solidFill>
                <a:effectLst/>
              </a:rPr>
              <a:t> Discovery</a:t>
            </a:r>
            <a:r>
              <a:rPr lang="it-IT" dirty="0">
                <a:effectLst/>
              </a:rPr>
              <a:t>: the first click </a:t>
            </a:r>
            <a:r>
              <a:rPr lang="it-IT" dirty="0" err="1">
                <a:effectLst/>
              </a:rPr>
              <a:t>is</a:t>
            </a:r>
            <a:r>
              <a:rPr lang="it-IT" dirty="0">
                <a:effectLst/>
              </a:rPr>
              <a:t> </a:t>
            </a:r>
            <a:r>
              <a:rPr lang="it-IT" dirty="0" err="1">
                <a:effectLst/>
              </a:rPr>
              <a:t>always</a:t>
            </a:r>
            <a:r>
              <a:rPr lang="it-IT" dirty="0">
                <a:effectLst/>
              </a:rPr>
              <a:t> safe and </a:t>
            </a:r>
            <a:r>
              <a:rPr lang="it-IT" dirty="0" err="1">
                <a:effectLst/>
              </a:rPr>
              <a:t>does</a:t>
            </a:r>
            <a:r>
              <a:rPr lang="it-IT" dirty="0">
                <a:effectLst/>
              </a:rPr>
              <a:t> </a:t>
            </a:r>
            <a:r>
              <a:rPr lang="it-IT" dirty="0" err="1">
                <a:effectLst/>
              </a:rPr>
              <a:t>not</a:t>
            </a:r>
            <a:r>
              <a:rPr lang="it-IT" dirty="0">
                <a:effectLst/>
              </a:rPr>
              <a:t> </a:t>
            </a:r>
            <a:r>
              <a:rPr lang="it-IT" dirty="0" err="1">
                <a:effectLst/>
              </a:rPr>
              <a:t>contain</a:t>
            </a:r>
            <a:r>
              <a:rPr lang="it-IT" dirty="0">
                <a:effectLst/>
              </a:rPr>
              <a:t> a mine.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effectLst/>
              </a:rPr>
              <a:t>The </a:t>
            </a:r>
            <a:r>
              <a:rPr lang="it-IT" dirty="0" err="1">
                <a:effectLst/>
              </a:rPr>
              <a:t>discovered</a:t>
            </a:r>
            <a:r>
              <a:rPr lang="it-IT" dirty="0">
                <a:effectLst/>
              </a:rPr>
              <a:t> </a:t>
            </a:r>
            <a:r>
              <a:rPr lang="it-IT" dirty="0" err="1">
                <a:effectLst/>
              </a:rPr>
              <a:t>cells</a:t>
            </a:r>
            <a:r>
              <a:rPr lang="it-IT" dirty="0">
                <a:effectLst/>
              </a:rPr>
              <a:t> display a </a:t>
            </a:r>
            <a:r>
              <a:rPr lang="it-IT" dirty="0" err="1">
                <a:effectLst/>
              </a:rPr>
              <a:t>number</a:t>
            </a:r>
            <a:r>
              <a:rPr lang="it-IT" dirty="0">
                <a:effectLst/>
              </a:rPr>
              <a:t> (1 to 8) </a:t>
            </a:r>
            <a:r>
              <a:rPr lang="it-IT" dirty="0" err="1">
                <a:effectLst/>
              </a:rPr>
              <a:t>indicating</a:t>
            </a:r>
            <a:r>
              <a:rPr lang="it-IT" dirty="0">
                <a:effectLst/>
              </a:rPr>
              <a:t> </a:t>
            </a:r>
            <a:r>
              <a:rPr lang="it-IT" dirty="0" err="1">
                <a:effectLst/>
              </a:rPr>
              <a:t>how</a:t>
            </a:r>
            <a:r>
              <a:rPr lang="it-IT" dirty="0">
                <a:effectLst/>
              </a:rPr>
              <a:t> </a:t>
            </a:r>
            <a:r>
              <a:rPr lang="it-IT" dirty="0" err="1">
                <a:effectLst/>
              </a:rPr>
              <a:t>many</a:t>
            </a:r>
            <a:r>
              <a:rPr lang="it-IT" dirty="0">
                <a:effectLst/>
              </a:rPr>
              <a:t> </a:t>
            </a:r>
            <a:r>
              <a:rPr lang="it-IT" dirty="0" err="1">
                <a:effectLst/>
              </a:rPr>
              <a:t>mines</a:t>
            </a:r>
            <a:r>
              <a:rPr lang="it-IT" dirty="0">
                <a:effectLst/>
              </a:rPr>
              <a:t> are in the </a:t>
            </a:r>
            <a:r>
              <a:rPr lang="it-IT" dirty="0" err="1">
                <a:effectLst/>
              </a:rPr>
              <a:t>surrounding</a:t>
            </a:r>
            <a:r>
              <a:rPr lang="it-IT" dirty="0">
                <a:effectLst/>
              </a:rPr>
              <a:t> </a:t>
            </a:r>
            <a:r>
              <a:rPr lang="it-IT" dirty="0" err="1">
                <a:effectLst/>
              </a:rPr>
              <a:t>eight</a:t>
            </a:r>
            <a:r>
              <a:rPr lang="it-IT" dirty="0">
                <a:effectLst/>
              </a:rPr>
              <a:t> </a:t>
            </a:r>
            <a:r>
              <a:rPr lang="it-IT" dirty="0" err="1">
                <a:effectLst/>
              </a:rPr>
              <a:t>cells</a:t>
            </a:r>
            <a:r>
              <a:rPr lang="it-IT" dirty="0">
                <a:effectLst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/>
              <a:t>When</a:t>
            </a:r>
            <a:r>
              <a:rPr lang="it-IT" dirty="0"/>
              <a:t> the IA </a:t>
            </a:r>
            <a:r>
              <a:rPr lang="it-IT" dirty="0" err="1"/>
              <a:t>uncovers</a:t>
            </a:r>
            <a:r>
              <a:rPr lang="it-IT" dirty="0"/>
              <a:t> a </a:t>
            </a:r>
            <a:r>
              <a:rPr lang="it-IT" dirty="0" err="1"/>
              <a:t>cell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no </a:t>
            </a:r>
            <a:r>
              <a:rPr lang="it-IT" dirty="0" err="1"/>
              <a:t>adjacent</a:t>
            </a:r>
            <a:r>
              <a:rPr lang="it-IT" dirty="0"/>
              <a:t> </a:t>
            </a:r>
            <a:r>
              <a:rPr lang="it-IT" dirty="0" err="1"/>
              <a:t>mines</a:t>
            </a:r>
            <a:r>
              <a:rPr lang="it-IT" dirty="0"/>
              <a:t> (</a:t>
            </a:r>
            <a:r>
              <a:rPr lang="it-IT" dirty="0" err="1"/>
              <a:t>indicated</a:t>
            </a:r>
            <a:r>
              <a:rPr lang="it-IT" dirty="0"/>
              <a:t> by a </a:t>
            </a:r>
            <a:r>
              <a:rPr lang="it-IT" dirty="0" err="1"/>
              <a:t>number</a:t>
            </a:r>
            <a:r>
              <a:rPr lang="it-IT" dirty="0"/>
              <a:t> zero), the game </a:t>
            </a:r>
            <a:r>
              <a:rPr lang="it-IT" dirty="0" err="1"/>
              <a:t>automatically</a:t>
            </a:r>
            <a:r>
              <a:rPr lang="it-IT" dirty="0"/>
              <a:t> </a:t>
            </a:r>
            <a:r>
              <a:rPr lang="it-IT" dirty="0" err="1"/>
              <a:t>uncovers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surrounding</a:t>
            </a:r>
            <a:r>
              <a:rPr lang="it-IT" dirty="0"/>
              <a:t> </a:t>
            </a:r>
            <a:r>
              <a:rPr lang="it-IT" dirty="0" err="1"/>
              <a:t>cells</a:t>
            </a:r>
            <a:r>
              <a:rPr lang="it-IT" dirty="0"/>
              <a:t>, </a:t>
            </a:r>
            <a:r>
              <a:rPr lang="it-IT" dirty="0" err="1">
                <a:effectLst/>
              </a:rPr>
              <a:t>potentially</a:t>
            </a:r>
            <a:r>
              <a:rPr lang="it-IT" dirty="0">
                <a:effectLst/>
              </a:rPr>
              <a:t> </a:t>
            </a:r>
            <a:r>
              <a:rPr lang="it-IT" dirty="0" err="1">
                <a:effectLst/>
              </a:rPr>
              <a:t>revealing</a:t>
            </a:r>
            <a:r>
              <a:rPr lang="it-IT" dirty="0">
                <a:effectLst/>
              </a:rPr>
              <a:t> more </a:t>
            </a:r>
            <a:r>
              <a:rPr lang="it-IT" dirty="0" err="1">
                <a:effectLst/>
              </a:rPr>
              <a:t>empty</a:t>
            </a:r>
            <a:r>
              <a:rPr lang="it-IT" dirty="0">
                <a:effectLst/>
              </a:rPr>
              <a:t> </a:t>
            </a:r>
            <a:r>
              <a:rPr lang="it-IT" dirty="0" err="1">
                <a:effectLst/>
              </a:rPr>
              <a:t>cells</a:t>
            </a:r>
            <a:r>
              <a:rPr lang="it-IT" dirty="0">
                <a:effectLst/>
              </a:rPr>
              <a:t>, and so on, </a:t>
            </a:r>
            <a:r>
              <a:rPr lang="it-IT" dirty="0" err="1">
                <a:effectLst/>
              </a:rPr>
              <a:t>until</a:t>
            </a:r>
            <a:r>
              <a:rPr lang="it-IT" dirty="0">
                <a:effectLst/>
              </a:rPr>
              <a:t> </a:t>
            </a:r>
            <a:r>
              <a:rPr lang="it-IT" dirty="0" err="1">
                <a:effectLst/>
              </a:rPr>
              <a:t>there</a:t>
            </a:r>
            <a:r>
              <a:rPr lang="it-IT" dirty="0">
                <a:effectLst/>
              </a:rPr>
              <a:t> are no more </a:t>
            </a:r>
            <a:r>
              <a:rPr lang="it-IT" dirty="0" err="1">
                <a:effectLst/>
              </a:rPr>
              <a:t>empty</a:t>
            </a:r>
            <a:r>
              <a:rPr lang="it-IT" dirty="0">
                <a:effectLst/>
              </a:rPr>
              <a:t> </a:t>
            </a:r>
            <a:r>
              <a:rPr lang="it-IT" dirty="0" err="1">
                <a:effectLst/>
              </a:rPr>
              <a:t>cells</a:t>
            </a:r>
            <a:r>
              <a:rPr lang="it-IT" dirty="0">
                <a:effectLst/>
              </a:rPr>
              <a:t> with no </a:t>
            </a:r>
            <a:r>
              <a:rPr lang="it-IT" dirty="0" err="1">
                <a:effectLst/>
              </a:rPr>
              <a:t>adjacent</a:t>
            </a:r>
            <a:r>
              <a:rPr lang="it-IT" dirty="0">
                <a:effectLst/>
              </a:rPr>
              <a:t> </a:t>
            </a:r>
            <a:r>
              <a:rPr lang="it-IT" dirty="0" err="1">
                <a:effectLst/>
              </a:rPr>
              <a:t>mines</a:t>
            </a:r>
            <a:r>
              <a:rPr lang="it-IT" dirty="0">
                <a:effectLst/>
              </a:rPr>
              <a:t> to </a:t>
            </a:r>
            <a:r>
              <a:rPr lang="it-IT" dirty="0" err="1">
                <a:effectLst/>
              </a:rPr>
              <a:t>automatically</a:t>
            </a:r>
            <a:r>
              <a:rPr lang="it-IT" dirty="0">
                <a:effectLst/>
              </a:rPr>
              <a:t> </a:t>
            </a:r>
            <a:r>
              <a:rPr lang="it-IT" dirty="0" err="1">
                <a:effectLst/>
              </a:rPr>
              <a:t>discover</a:t>
            </a:r>
            <a:r>
              <a:rPr lang="it-IT" dirty="0">
                <a:effectLst/>
              </a:rPr>
              <a:t>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96482789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3428</TotalTime>
  <Words>383</Words>
  <Application>Microsoft Macintosh PowerPoint</Application>
  <PresentationFormat>Widescreen</PresentationFormat>
  <Paragraphs>26</Paragraphs>
  <Slides>4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11" baseType="lpstr">
      <vt:lpstr>Aptos</vt:lpstr>
      <vt:lpstr>Arial</vt:lpstr>
      <vt:lpstr>Calibri</vt:lpstr>
      <vt:lpstr>Helvetica Neue</vt:lpstr>
      <vt:lpstr>Trebuchet MS</vt:lpstr>
      <vt:lpstr>Wingdings 3</vt:lpstr>
      <vt:lpstr>Sfaccettatura</vt:lpstr>
      <vt:lpstr>University of Naples "Parthenope" Department of Science and Technology Master's Degree Course in Computer Science (Machine Learning and Big Data)    </vt:lpstr>
      <vt:lpstr>Minesweeper  </vt:lpstr>
      <vt:lpstr>Basic Rules</vt:lpstr>
      <vt:lpstr>Gameplay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of Naples "Parthenope» Department of Science and Technology Master's Degree Course in Computer Science (Machine Learning and Big Data)    </dc:title>
  <dc:creator>Renato Esposito</dc:creator>
  <cp:lastModifiedBy>Renato Esposito</cp:lastModifiedBy>
  <cp:revision>101</cp:revision>
  <dcterms:created xsi:type="dcterms:W3CDTF">2023-10-23T12:35:21Z</dcterms:created>
  <dcterms:modified xsi:type="dcterms:W3CDTF">2024-06-07T08:24:54Z</dcterms:modified>
</cp:coreProperties>
</file>