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  <p:sldMasterId id="2147483763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lack-redir.net/link?url=https%3A%2F%2Fwww.freepik.com%2F" TargetMode="External"/><Relationship Id="rId4" Type="http://schemas.openxmlformats.org/officeDocument/2006/relationships/hyperlink" Target="http://bit.ly/2TyoMsr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830"/>
            <a:ext cx="12192001" cy="684834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50800" y="1887337"/>
            <a:ext cx="7090400" cy="26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666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256967" y="4391259"/>
            <a:ext cx="7677600" cy="6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933" b="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432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830"/>
            <a:ext cx="12192001" cy="684834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1694203" y="1993584"/>
            <a:ext cx="88036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ubTitle" idx="1"/>
          </p:nvPr>
        </p:nvSpPr>
        <p:spPr>
          <a:xfrm>
            <a:off x="1742177" y="4326820"/>
            <a:ext cx="87076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471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262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1" y="4829"/>
            <a:ext cx="12192001" cy="684834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178192" y="5565208"/>
            <a:ext cx="2570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2"/>
          </p:nvPr>
        </p:nvSpPr>
        <p:spPr>
          <a:xfrm>
            <a:off x="6443843" y="5565208"/>
            <a:ext cx="2570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hasCustomPrompt="1"/>
          </p:nvPr>
        </p:nvSpPr>
        <p:spPr>
          <a:xfrm>
            <a:off x="3354299" y="2192609"/>
            <a:ext cx="2217600" cy="9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5333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3" hasCustomPrompt="1"/>
          </p:nvPr>
        </p:nvSpPr>
        <p:spPr>
          <a:xfrm>
            <a:off x="6619945" y="2192609"/>
            <a:ext cx="2217600" cy="9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5333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4" hasCustomPrompt="1"/>
          </p:nvPr>
        </p:nvSpPr>
        <p:spPr>
          <a:xfrm>
            <a:off x="3354299" y="4407180"/>
            <a:ext cx="2217600" cy="8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5333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5" hasCustomPrompt="1"/>
          </p:nvPr>
        </p:nvSpPr>
        <p:spPr>
          <a:xfrm>
            <a:off x="6619945" y="4407189"/>
            <a:ext cx="2217600" cy="8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5333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6"/>
          </p:nvPr>
        </p:nvSpPr>
        <p:spPr>
          <a:xfrm>
            <a:off x="3053951" y="2931141"/>
            <a:ext cx="2818400" cy="4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7"/>
          </p:nvPr>
        </p:nvSpPr>
        <p:spPr>
          <a:xfrm>
            <a:off x="6319651" y="2931175"/>
            <a:ext cx="2818400" cy="4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8"/>
          </p:nvPr>
        </p:nvSpPr>
        <p:spPr>
          <a:xfrm>
            <a:off x="6319651" y="5099808"/>
            <a:ext cx="2818400" cy="4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9"/>
          </p:nvPr>
        </p:nvSpPr>
        <p:spPr>
          <a:xfrm>
            <a:off x="3178192" y="3393368"/>
            <a:ext cx="2570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3"/>
          </p:nvPr>
        </p:nvSpPr>
        <p:spPr>
          <a:xfrm>
            <a:off x="6443843" y="3391041"/>
            <a:ext cx="2570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4"/>
          </p:nvPr>
        </p:nvSpPr>
        <p:spPr>
          <a:xfrm>
            <a:off x="3053951" y="5099807"/>
            <a:ext cx="2818400" cy="4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5"/>
          </p:nvPr>
        </p:nvSpPr>
        <p:spPr>
          <a:xfrm>
            <a:off x="934400" y="655767"/>
            <a:ext cx="10323200" cy="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449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" y="4830"/>
            <a:ext cx="12192001" cy="684834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715533" y="3427725"/>
            <a:ext cx="4760800" cy="1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  <a:defRPr sz="6667"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 idx="2" hasCustomPrompt="1"/>
          </p:nvPr>
        </p:nvSpPr>
        <p:spPr>
          <a:xfrm>
            <a:off x="5062800" y="1756253"/>
            <a:ext cx="2066400" cy="21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13333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3612300" y="4564145"/>
            <a:ext cx="49676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9551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Columns">
  <p:cSld name="Title and 3 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830"/>
            <a:ext cx="12192001" cy="684834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8325567" y="4251800"/>
            <a:ext cx="2921600" cy="10628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2"/>
          </p:nvPr>
        </p:nvSpPr>
        <p:spPr>
          <a:xfrm>
            <a:off x="4654995" y="4251800"/>
            <a:ext cx="2921600" cy="10628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3"/>
          </p:nvPr>
        </p:nvSpPr>
        <p:spPr>
          <a:xfrm>
            <a:off x="944467" y="4251800"/>
            <a:ext cx="2921600" cy="10628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4"/>
          </p:nvPr>
        </p:nvSpPr>
        <p:spPr>
          <a:xfrm>
            <a:off x="1139800" y="3645780"/>
            <a:ext cx="2532000" cy="6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5"/>
          </p:nvPr>
        </p:nvSpPr>
        <p:spPr>
          <a:xfrm>
            <a:off x="4839853" y="3645780"/>
            <a:ext cx="2532000" cy="6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6"/>
          </p:nvPr>
        </p:nvSpPr>
        <p:spPr>
          <a:xfrm>
            <a:off x="8520200" y="3645780"/>
            <a:ext cx="2532000" cy="6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943033" y="656367"/>
            <a:ext cx="10306000" cy="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085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1" y="4829"/>
            <a:ext cx="12192001" cy="684834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>
            <a:spLocks noGrp="1"/>
          </p:cNvSpPr>
          <p:nvPr>
            <p:ph type="subTitle" idx="1"/>
          </p:nvPr>
        </p:nvSpPr>
        <p:spPr>
          <a:xfrm>
            <a:off x="940567" y="2794363"/>
            <a:ext cx="19580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2"/>
          </p:nvPr>
        </p:nvSpPr>
        <p:spPr>
          <a:xfrm>
            <a:off x="3025349" y="2801796"/>
            <a:ext cx="19580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3"/>
          </p:nvPr>
        </p:nvSpPr>
        <p:spPr>
          <a:xfrm>
            <a:off x="5110132" y="2790797"/>
            <a:ext cx="19580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4"/>
          </p:nvPr>
        </p:nvSpPr>
        <p:spPr>
          <a:xfrm>
            <a:off x="7199531" y="2791129"/>
            <a:ext cx="19580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5"/>
          </p:nvPr>
        </p:nvSpPr>
        <p:spPr>
          <a:xfrm>
            <a:off x="940400" y="2274496"/>
            <a:ext cx="195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6"/>
          </p:nvPr>
        </p:nvSpPr>
        <p:spPr>
          <a:xfrm>
            <a:off x="3025343" y="2274484"/>
            <a:ext cx="195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7"/>
          </p:nvPr>
        </p:nvSpPr>
        <p:spPr>
          <a:xfrm>
            <a:off x="5110121" y="2274484"/>
            <a:ext cx="195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8"/>
          </p:nvPr>
        </p:nvSpPr>
        <p:spPr>
          <a:xfrm>
            <a:off x="7194903" y="2274135"/>
            <a:ext cx="195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913801" y="652200"/>
            <a:ext cx="10358400" cy="95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9"/>
          </p:nvPr>
        </p:nvSpPr>
        <p:spPr>
          <a:xfrm>
            <a:off x="9293533" y="2791129"/>
            <a:ext cx="19580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13"/>
          </p:nvPr>
        </p:nvSpPr>
        <p:spPr>
          <a:xfrm>
            <a:off x="9288903" y="2274135"/>
            <a:ext cx="195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55639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 rotWithShape="1">
          <a:blip r:embed="rId2">
            <a:alphaModFix/>
          </a:blip>
          <a:srcRect l="29" r="39"/>
          <a:stretch/>
        </p:blipFill>
        <p:spPr>
          <a:xfrm>
            <a:off x="0" y="4830"/>
            <a:ext cx="12192000" cy="684834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34400" y="655767"/>
            <a:ext cx="10323200" cy="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2594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1" y="4829"/>
            <a:ext cx="12192001" cy="684834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934400" y="655767"/>
            <a:ext cx="10323200" cy="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95074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 rotWithShape="1">
          <a:blip r:embed="rId2">
            <a:alphaModFix/>
          </a:blip>
          <a:srcRect t="29" b="19"/>
          <a:stretch/>
        </p:blipFill>
        <p:spPr>
          <a:xfrm>
            <a:off x="0" y="4829"/>
            <a:ext cx="12192000" cy="684834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>
            <a:spLocks noGrp="1"/>
          </p:cNvSpPr>
          <p:nvPr>
            <p:ph type="subTitle" idx="1"/>
          </p:nvPr>
        </p:nvSpPr>
        <p:spPr>
          <a:xfrm>
            <a:off x="5346300" y="2000917"/>
            <a:ext cx="6035200" cy="217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67" b="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8719733" y="4123217"/>
            <a:ext cx="2661600" cy="5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3067" b="0"/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3067" b="0"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3067" b="0"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3067" b="0"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3067" b="0"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3067" b="0"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3067" b="0"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3067" b="0"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3067" b="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35839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763"/>
            <a:ext cx="12192001" cy="6856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>
            <a:spLocks noGrp="1"/>
          </p:cNvSpPr>
          <p:nvPr>
            <p:ph type="subTitle" idx="1"/>
          </p:nvPr>
        </p:nvSpPr>
        <p:spPr>
          <a:xfrm>
            <a:off x="928433" y="1920667"/>
            <a:ext cx="5167600" cy="3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▴"/>
              <a:defRPr b="0"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2800"/>
              <a:buChar char="○"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928433" y="655700"/>
            <a:ext cx="5167600" cy="9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121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830"/>
            <a:ext cx="12192001" cy="684834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715533" y="3427725"/>
            <a:ext cx="4760800" cy="1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  <a:defRPr sz="6667"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062800" y="1756253"/>
            <a:ext cx="2066400" cy="21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13333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612300" y="4564145"/>
            <a:ext cx="49676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12216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1" y="4829"/>
            <a:ext cx="12192001" cy="684834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928433" y="658000"/>
            <a:ext cx="103352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2"/>
          </p:nvPr>
        </p:nvSpPr>
        <p:spPr>
          <a:xfrm>
            <a:off x="2811136" y="2141227"/>
            <a:ext cx="2729600" cy="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067" b="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1"/>
          </p:nvPr>
        </p:nvSpPr>
        <p:spPr>
          <a:xfrm>
            <a:off x="2811100" y="2676345"/>
            <a:ext cx="2729600" cy="9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 b="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title" idx="3"/>
          </p:nvPr>
        </p:nvSpPr>
        <p:spPr>
          <a:xfrm>
            <a:off x="6651383" y="2141216"/>
            <a:ext cx="2729600" cy="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067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4"/>
          </p:nvPr>
        </p:nvSpPr>
        <p:spPr>
          <a:xfrm>
            <a:off x="6651383" y="2676345"/>
            <a:ext cx="2729600" cy="9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title" idx="5"/>
          </p:nvPr>
        </p:nvSpPr>
        <p:spPr>
          <a:xfrm>
            <a:off x="2811136" y="4198237"/>
            <a:ext cx="2729600" cy="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3067" b="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6"/>
          </p:nvPr>
        </p:nvSpPr>
        <p:spPr>
          <a:xfrm>
            <a:off x="2811100" y="4745481"/>
            <a:ext cx="2729600" cy="9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 b="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title" idx="7"/>
          </p:nvPr>
        </p:nvSpPr>
        <p:spPr>
          <a:xfrm>
            <a:off x="6651383" y="4194579"/>
            <a:ext cx="2729600" cy="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067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8"/>
          </p:nvPr>
        </p:nvSpPr>
        <p:spPr>
          <a:xfrm>
            <a:off x="6651383" y="4745481"/>
            <a:ext cx="2729600" cy="9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3561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763"/>
            <a:ext cx="12192001" cy="685647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>
            <a:spLocks noGrp="1"/>
          </p:cNvSpPr>
          <p:nvPr>
            <p:ph type="subTitle" idx="1"/>
          </p:nvPr>
        </p:nvSpPr>
        <p:spPr>
          <a:xfrm>
            <a:off x="1614200" y="4375387"/>
            <a:ext cx="24644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"/>
          </p:nvPr>
        </p:nvSpPr>
        <p:spPr>
          <a:xfrm>
            <a:off x="4866625" y="4375399"/>
            <a:ext cx="24644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3"/>
          </p:nvPr>
        </p:nvSpPr>
        <p:spPr>
          <a:xfrm>
            <a:off x="8119051" y="4375387"/>
            <a:ext cx="24644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4"/>
          </p:nvPr>
        </p:nvSpPr>
        <p:spPr>
          <a:xfrm>
            <a:off x="1614200" y="2179700"/>
            <a:ext cx="24644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5"/>
          </p:nvPr>
        </p:nvSpPr>
        <p:spPr>
          <a:xfrm>
            <a:off x="4866625" y="2179700"/>
            <a:ext cx="24644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subTitle" idx="6"/>
          </p:nvPr>
        </p:nvSpPr>
        <p:spPr>
          <a:xfrm>
            <a:off x="8119051" y="2179700"/>
            <a:ext cx="24644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928433" y="655700"/>
            <a:ext cx="10335200" cy="9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ubTitle" idx="7"/>
          </p:nvPr>
        </p:nvSpPr>
        <p:spPr>
          <a:xfrm>
            <a:off x="1680057" y="2693688"/>
            <a:ext cx="23216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ubTitle" idx="8"/>
          </p:nvPr>
        </p:nvSpPr>
        <p:spPr>
          <a:xfrm>
            <a:off x="4935175" y="2693700"/>
            <a:ext cx="23216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ubTitle" idx="9"/>
          </p:nvPr>
        </p:nvSpPr>
        <p:spPr>
          <a:xfrm>
            <a:off x="8190293" y="2693688"/>
            <a:ext cx="23216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ubTitle" idx="13"/>
          </p:nvPr>
        </p:nvSpPr>
        <p:spPr>
          <a:xfrm>
            <a:off x="1680057" y="4897592"/>
            <a:ext cx="23216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subTitle" idx="14"/>
          </p:nvPr>
        </p:nvSpPr>
        <p:spPr>
          <a:xfrm>
            <a:off x="4935175" y="4897600"/>
            <a:ext cx="23216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ubTitle" idx="15"/>
          </p:nvPr>
        </p:nvSpPr>
        <p:spPr>
          <a:xfrm>
            <a:off x="8190293" y="4897592"/>
            <a:ext cx="23216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611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t="59" b="59"/>
          <a:stretch/>
        </p:blipFill>
        <p:spPr>
          <a:xfrm>
            <a:off x="1" y="4829"/>
            <a:ext cx="12192001" cy="684834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6466400" y="2210200"/>
            <a:ext cx="4791200" cy="8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1"/>
          </p:nvPr>
        </p:nvSpPr>
        <p:spPr>
          <a:xfrm>
            <a:off x="6466400" y="3081000"/>
            <a:ext cx="4255200" cy="15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529250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4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1" y="4829"/>
            <a:ext cx="12192001" cy="684834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934400" y="2210200"/>
            <a:ext cx="4785600" cy="8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ubTitle" idx="1"/>
          </p:nvPr>
        </p:nvSpPr>
        <p:spPr>
          <a:xfrm>
            <a:off x="1464800" y="3081000"/>
            <a:ext cx="4255200" cy="15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78424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763"/>
            <a:ext cx="12192001" cy="6856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2954400" y="1874732"/>
            <a:ext cx="6283200" cy="42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marR="67732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▴"/>
              <a:defRPr sz="1600" b="0">
                <a:solidFill>
                  <a:schemeClr val="dk1"/>
                </a:solidFill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0" y="648800"/>
            <a:ext cx="11252000" cy="9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11355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 rotWithShape="1">
          <a:blip r:embed="rId2">
            <a:alphaModFix/>
          </a:blip>
          <a:srcRect t="29" b="19"/>
          <a:stretch/>
        </p:blipFill>
        <p:spPr>
          <a:xfrm>
            <a:off x="0" y="4829"/>
            <a:ext cx="12192000" cy="684834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>
            <a:spLocks noGrp="1"/>
          </p:cNvSpPr>
          <p:nvPr>
            <p:ph type="title" hasCustomPrompt="1"/>
          </p:nvPr>
        </p:nvSpPr>
        <p:spPr>
          <a:xfrm>
            <a:off x="1145467" y="2771617"/>
            <a:ext cx="4779200" cy="13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0666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1"/>
          </p:nvPr>
        </p:nvSpPr>
        <p:spPr>
          <a:xfrm>
            <a:off x="1554197" y="3955184"/>
            <a:ext cx="39616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b="0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b="0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b="0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b="0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b="0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b="0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b="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b="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279900" y="2771617"/>
            <a:ext cx="4779200" cy="13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0666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6" name="Google Shape;156;p26"/>
          <p:cNvSpPr txBox="1">
            <a:spLocks noGrp="1"/>
          </p:cNvSpPr>
          <p:nvPr>
            <p:ph type="subTitle" idx="3"/>
          </p:nvPr>
        </p:nvSpPr>
        <p:spPr>
          <a:xfrm flipH="1">
            <a:off x="6688769" y="3955184"/>
            <a:ext cx="39616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43834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marR="243834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marR="243834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marR="243834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marR="243834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marR="243834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marR="243834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marR="243834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marR="243834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title" idx="4"/>
          </p:nvPr>
        </p:nvSpPr>
        <p:spPr>
          <a:xfrm>
            <a:off x="920533" y="656367"/>
            <a:ext cx="10351200" cy="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5833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7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1" y="4829"/>
            <a:ext cx="12192001" cy="684834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>
            <a:spLocks noGrp="1"/>
          </p:cNvSpPr>
          <p:nvPr>
            <p:ph type="subTitle" idx="1"/>
          </p:nvPr>
        </p:nvSpPr>
        <p:spPr>
          <a:xfrm>
            <a:off x="1023367" y="5289117"/>
            <a:ext cx="24176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subTitle" idx="2"/>
          </p:nvPr>
        </p:nvSpPr>
        <p:spPr>
          <a:xfrm>
            <a:off x="3597416" y="5298833"/>
            <a:ext cx="24176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subTitle" idx="3"/>
          </p:nvPr>
        </p:nvSpPr>
        <p:spPr>
          <a:xfrm>
            <a:off x="6171467" y="5284455"/>
            <a:ext cx="24176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subTitle" idx="4"/>
          </p:nvPr>
        </p:nvSpPr>
        <p:spPr>
          <a:xfrm>
            <a:off x="8751216" y="5284889"/>
            <a:ext cx="24176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5"/>
          </p:nvPr>
        </p:nvSpPr>
        <p:spPr>
          <a:xfrm>
            <a:off x="1023167" y="4742215"/>
            <a:ext cx="24176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subTitle" idx="6"/>
          </p:nvPr>
        </p:nvSpPr>
        <p:spPr>
          <a:xfrm>
            <a:off x="3597416" y="4742200"/>
            <a:ext cx="24176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subTitle" idx="7"/>
          </p:nvPr>
        </p:nvSpPr>
        <p:spPr>
          <a:xfrm>
            <a:off x="6171467" y="4742200"/>
            <a:ext cx="24176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8"/>
          </p:nvPr>
        </p:nvSpPr>
        <p:spPr>
          <a:xfrm>
            <a:off x="8745516" y="4741767"/>
            <a:ext cx="2417600" cy="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67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913801" y="652200"/>
            <a:ext cx="10358400" cy="95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title" idx="9" hasCustomPrompt="1"/>
          </p:nvPr>
        </p:nvSpPr>
        <p:spPr>
          <a:xfrm>
            <a:off x="1525167" y="3905233"/>
            <a:ext cx="1413600" cy="6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5333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70" name="Google Shape;170;p27"/>
          <p:cNvSpPr txBox="1">
            <a:spLocks noGrp="1"/>
          </p:cNvSpPr>
          <p:nvPr>
            <p:ph type="title" idx="13" hasCustomPrompt="1"/>
          </p:nvPr>
        </p:nvSpPr>
        <p:spPr>
          <a:xfrm>
            <a:off x="4099400" y="3905233"/>
            <a:ext cx="1413600" cy="6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5333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 idx="14" hasCustomPrompt="1"/>
          </p:nvPr>
        </p:nvSpPr>
        <p:spPr>
          <a:xfrm>
            <a:off x="6673633" y="3905233"/>
            <a:ext cx="1413600" cy="6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5333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72" name="Google Shape;172;p27"/>
          <p:cNvSpPr txBox="1">
            <a:spLocks noGrp="1"/>
          </p:cNvSpPr>
          <p:nvPr>
            <p:ph type="title" idx="15" hasCustomPrompt="1"/>
          </p:nvPr>
        </p:nvSpPr>
        <p:spPr>
          <a:xfrm>
            <a:off x="9247867" y="3905233"/>
            <a:ext cx="1413600" cy="6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5333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1348843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1" y="4829"/>
            <a:ext cx="12192001" cy="684834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3518000" y="1532400"/>
            <a:ext cx="5156000" cy="10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73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subTitle" idx="1"/>
          </p:nvPr>
        </p:nvSpPr>
        <p:spPr>
          <a:xfrm>
            <a:off x="3518000" y="2751001"/>
            <a:ext cx="5156000" cy="13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 b="0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867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8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7" name="Google Shape;177;p28"/>
          <p:cNvSpPr txBox="1"/>
          <p:nvPr/>
        </p:nvSpPr>
        <p:spPr>
          <a:xfrm>
            <a:off x="3541667" y="5002433"/>
            <a:ext cx="5108400" cy="6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333"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  <p:extLst>
      <p:ext uri="{BB962C8B-B14F-4D97-AF65-F5344CB8AC3E}">
        <p14:creationId xmlns:p14="http://schemas.microsoft.com/office/powerpoint/2010/main" val="5947782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80410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0"/>
          <p:cNvPicPr preferRelativeResize="0"/>
          <p:nvPr/>
        </p:nvPicPr>
        <p:blipFill rotWithShape="1">
          <a:blip r:embed="rId2">
            <a:alphaModFix/>
          </a:blip>
          <a:srcRect l="59" r="59"/>
          <a:stretch/>
        </p:blipFill>
        <p:spPr>
          <a:xfrm>
            <a:off x="1" y="763"/>
            <a:ext cx="12192001" cy="68564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257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763"/>
            <a:ext cx="12192001" cy="6856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34400" y="1708967"/>
            <a:ext cx="9098400" cy="43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533" b="0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Font typeface="Muli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934400" y="655767"/>
            <a:ext cx="10323200" cy="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-394500" y="4073100"/>
            <a:ext cx="2879600" cy="6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989161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830"/>
            <a:ext cx="12192001" cy="68483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62814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2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1" y="4829"/>
            <a:ext cx="12192001" cy="6848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65455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117745" y="2410533"/>
            <a:ext cx="4197600" cy="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117667" y="3225800"/>
            <a:ext cx="4197600" cy="30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D2F12DF-4BCB-4A97-88BA-1F727359BD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16150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3BE2-CE12-47A3-B853-0061B020B882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12DF-4BCB-4A97-88BA-1F727359BD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55554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19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763"/>
            <a:ext cx="12192001" cy="685647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128933" y="4074163"/>
            <a:ext cx="36568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067" b="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2"/>
          </p:nvPr>
        </p:nvSpPr>
        <p:spPr>
          <a:xfrm>
            <a:off x="6406329" y="4074163"/>
            <a:ext cx="36568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67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6564329" y="4724329"/>
            <a:ext cx="33408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2287167" y="4724329"/>
            <a:ext cx="33408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4"/>
          </p:nvPr>
        </p:nvSpPr>
        <p:spPr>
          <a:xfrm>
            <a:off x="934400" y="655767"/>
            <a:ext cx="10323200" cy="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396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t="29" b="19"/>
          <a:stretch/>
        </p:blipFill>
        <p:spPr>
          <a:xfrm>
            <a:off x="0" y="4829"/>
            <a:ext cx="12192000" cy="684834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934400" y="655767"/>
            <a:ext cx="10323200" cy="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9124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" y="763"/>
            <a:ext cx="12192001" cy="6856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725600" y="1554533"/>
            <a:ext cx="3912400" cy="8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6725600" y="2421200"/>
            <a:ext cx="3912400" cy="28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0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0061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l="59" r="59"/>
          <a:stretch/>
        </p:blipFill>
        <p:spPr>
          <a:xfrm>
            <a:off x="1" y="763"/>
            <a:ext cx="12192001" cy="6856476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2498933" y="1695800"/>
            <a:ext cx="7194000" cy="346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666" b="0"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666" b="0"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666" b="0"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666" b="0"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666" b="0"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666" b="0"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666" b="0"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666" b="0"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666" b="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818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 l="89" r="99"/>
          <a:stretch/>
        </p:blipFill>
        <p:spPr>
          <a:xfrm>
            <a:off x="0" y="763"/>
            <a:ext cx="12192000" cy="6856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934400" y="1469533"/>
            <a:ext cx="5161600" cy="102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934400" y="2499233"/>
            <a:ext cx="5161600" cy="19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0675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934400" y="928127"/>
            <a:ext cx="2952000" cy="248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grpSp>
        <p:nvGrpSpPr>
          <p:cNvPr id="45" name="Google Shape;45;p10"/>
          <p:cNvGrpSpPr/>
          <p:nvPr/>
        </p:nvGrpSpPr>
        <p:grpSpPr>
          <a:xfrm rot="-314594">
            <a:off x="930539" y="4851798"/>
            <a:ext cx="7223903" cy="6002217"/>
            <a:chOff x="-3" y="3778988"/>
            <a:chExt cx="4902105" cy="4073075"/>
          </a:xfrm>
        </p:grpSpPr>
        <p:sp>
          <p:nvSpPr>
            <p:cNvPr id="46" name="Google Shape;46;p10"/>
            <p:cNvSpPr/>
            <p:nvPr/>
          </p:nvSpPr>
          <p:spPr>
            <a:xfrm rot="10800000" flipH="1">
              <a:off x="-3" y="3778988"/>
              <a:ext cx="4902105" cy="4073075"/>
            </a:xfrm>
            <a:custGeom>
              <a:avLst/>
              <a:gdLst/>
              <a:ahLst/>
              <a:cxnLst/>
              <a:rect l="l" t="t" r="r" b="b"/>
              <a:pathLst>
                <a:path w="175624" h="162923" extrusionOk="0">
                  <a:moveTo>
                    <a:pt x="0" y="1462"/>
                  </a:moveTo>
                  <a:lnTo>
                    <a:pt x="0" y="115835"/>
                  </a:lnTo>
                  <a:lnTo>
                    <a:pt x="81560" y="162923"/>
                  </a:lnTo>
                  <a:lnTo>
                    <a:pt x="1756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" name="Google Shape;47;p10"/>
            <p:cNvSpPr/>
            <p:nvPr/>
          </p:nvSpPr>
          <p:spPr>
            <a:xfrm rot="-1634205" flipH="1">
              <a:off x="825795" y="4207100"/>
              <a:ext cx="1121555" cy="64135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" name="Google Shape;48;p10"/>
          <p:cNvGrpSpPr/>
          <p:nvPr/>
        </p:nvGrpSpPr>
        <p:grpSpPr>
          <a:xfrm rot="899893">
            <a:off x="-1684718" y="-1017825"/>
            <a:ext cx="7666879" cy="8530820"/>
            <a:chOff x="-2725550" y="-834739"/>
            <a:chExt cx="5203067" cy="5789374"/>
          </a:xfrm>
        </p:grpSpPr>
        <p:sp>
          <p:nvSpPr>
            <p:cNvPr id="49" name="Google Shape;49;p10"/>
            <p:cNvSpPr/>
            <p:nvPr/>
          </p:nvSpPr>
          <p:spPr>
            <a:xfrm rot="-6300050" flipH="1">
              <a:off x="-2575178" y="23471"/>
              <a:ext cx="4902323" cy="4072953"/>
            </a:xfrm>
            <a:custGeom>
              <a:avLst/>
              <a:gdLst/>
              <a:ahLst/>
              <a:cxnLst/>
              <a:rect l="l" t="t" r="r" b="b"/>
              <a:pathLst>
                <a:path w="175624" h="162923" extrusionOk="0">
                  <a:moveTo>
                    <a:pt x="0" y="1462"/>
                  </a:moveTo>
                  <a:lnTo>
                    <a:pt x="0" y="115835"/>
                  </a:lnTo>
                  <a:lnTo>
                    <a:pt x="81560" y="162923"/>
                  </a:lnTo>
                  <a:lnTo>
                    <a:pt x="1756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" name="Google Shape;50;p10"/>
            <p:cNvSpPr/>
            <p:nvPr/>
          </p:nvSpPr>
          <p:spPr>
            <a:xfrm rot="7938030" flipH="1">
              <a:off x="38884" y="2655423"/>
              <a:ext cx="1121514" cy="64133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10"/>
            <p:cNvSpPr/>
            <p:nvPr/>
          </p:nvSpPr>
          <p:spPr>
            <a:xfrm rot="2876940" flipH="1">
              <a:off x="718010" y="759910"/>
              <a:ext cx="1121542" cy="64154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5930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sz="3300" b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825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  <a:defRPr sz="16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51319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  <p:sldLayoutId id="2147483748" r:id="rId19"/>
    <p:sldLayoutId id="2147483749" r:id="rId20"/>
    <p:sldLayoutId id="2147483750" r:id="rId21"/>
    <p:sldLayoutId id="2147483751" r:id="rId22"/>
    <p:sldLayoutId id="2147483752" r:id="rId23"/>
    <p:sldLayoutId id="2147483753" r:id="rId24"/>
    <p:sldLayoutId id="2147483754" r:id="rId25"/>
    <p:sldLayoutId id="2147483755" r:id="rId26"/>
    <p:sldLayoutId id="2147483756" r:id="rId27"/>
    <p:sldLayoutId id="2147483757" r:id="rId28"/>
    <p:sldLayoutId id="2147483758" r:id="rId29"/>
    <p:sldLayoutId id="2147483759" r:id="rId30"/>
    <p:sldLayoutId id="2147483760" r:id="rId31"/>
    <p:sldLayoutId id="2147483761" r:id="rId32"/>
    <p:sldLayoutId id="2147483762" r:id="rId33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7" name="Google Shape;187;p3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33954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88CED8-EEE1-4DE6-8B87-B590535C7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57" y="1476462"/>
            <a:ext cx="6414356" cy="1408564"/>
          </a:xfrm>
        </p:spPr>
        <p:txBody>
          <a:bodyPr wrap="square" anchor="b">
            <a:noAutofit/>
          </a:bodyPr>
          <a:lstStyle/>
          <a:p>
            <a:pPr>
              <a:lnSpc>
                <a:spcPct val="90000"/>
              </a:lnSpc>
            </a:pPr>
            <a:r>
              <a:rPr lang="it-IT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NotMiss</a:t>
            </a:r>
            <a:endParaRPr lang="it-IT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1F6A5CD-7859-4A9E-9609-B08807001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0584" y="4764979"/>
            <a:ext cx="5161600" cy="19940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it-IT" sz="2400" dirty="0"/>
              <a:t>Candidati: </a:t>
            </a:r>
          </a:p>
          <a:p>
            <a:pPr marL="127000" indent="0">
              <a:spcAft>
                <a:spcPts val="600"/>
              </a:spcAft>
            </a:pPr>
            <a:r>
              <a:rPr lang="it-IT" sz="2400" i="1" dirty="0"/>
              <a:t>Renato </a:t>
            </a:r>
            <a:r>
              <a:rPr lang="it-IT" sz="2400" b="1" i="1" dirty="0"/>
              <a:t>Esposito</a:t>
            </a:r>
            <a:r>
              <a:rPr lang="it-IT" sz="2400" dirty="0"/>
              <a:t>	</a:t>
            </a:r>
            <a:r>
              <a:rPr lang="it-IT" sz="2400" i="1" dirty="0"/>
              <a:t>012400</a:t>
            </a:r>
            <a:r>
              <a:rPr lang="it-IT" sz="2400" b="1" i="1" dirty="0"/>
              <a:t>1881</a:t>
            </a:r>
          </a:p>
          <a:p>
            <a:pPr marL="127000" indent="0">
              <a:spcAft>
                <a:spcPts val="600"/>
              </a:spcAft>
            </a:pPr>
            <a:r>
              <a:rPr lang="it-IT" sz="2400" i="1" dirty="0"/>
              <a:t>Luca </a:t>
            </a:r>
            <a:r>
              <a:rPr lang="it-IT" sz="2400" b="1" i="1" dirty="0"/>
              <a:t>Rubino		</a:t>
            </a:r>
            <a:r>
              <a:rPr lang="it-IT" sz="2400" i="1" dirty="0"/>
              <a:t>012400</a:t>
            </a:r>
            <a:r>
              <a:rPr lang="it-IT" sz="2400" b="1" i="1" dirty="0"/>
              <a:t>1934</a:t>
            </a:r>
          </a:p>
          <a:p>
            <a:pPr>
              <a:spcAft>
                <a:spcPts val="600"/>
              </a:spcAft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073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ED118B-B908-4C3E-BA08-694C4D539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1666" y="1555423"/>
            <a:ext cx="8983744" cy="5222449"/>
          </a:xfrm>
        </p:spPr>
        <p:txBody>
          <a:bodyPr wrap="square" anchor="b">
            <a:noAutofit/>
          </a:bodyPr>
          <a:lstStyle/>
          <a:p>
            <a:pPr>
              <a:spcAft>
                <a:spcPts val="600"/>
              </a:spcAft>
            </a:pPr>
            <a:r>
              <a:rPr lang="it-IT" sz="2300" dirty="0"/>
              <a:t>Offrire una piattaforma per la gestione e organizzazione degli eventi. </a:t>
            </a:r>
          </a:p>
          <a:p>
            <a:pPr>
              <a:spcAft>
                <a:spcPts val="600"/>
              </a:spcAft>
            </a:pPr>
            <a:endParaRPr lang="it-IT" sz="2300" dirty="0"/>
          </a:p>
          <a:p>
            <a:pPr>
              <a:spcAft>
                <a:spcPts val="600"/>
              </a:spcAft>
            </a:pPr>
            <a:r>
              <a:rPr lang="it-IT" sz="2300" dirty="0"/>
              <a:t>Attualmente alcuni social network offrono la funzionalità di creare eventi, ma è di fatto una funzionalità secondaria basilare.</a:t>
            </a:r>
          </a:p>
          <a:p>
            <a:pPr>
              <a:spcAft>
                <a:spcPts val="600"/>
              </a:spcAft>
            </a:pPr>
            <a:endParaRPr lang="it-IT" sz="2300" dirty="0"/>
          </a:p>
          <a:p>
            <a:pPr>
              <a:spcAft>
                <a:spcPts val="600"/>
              </a:spcAft>
            </a:pPr>
            <a:r>
              <a:rPr lang="it-IT" sz="2300" dirty="0"/>
              <a:t>Inoltre si vuole rispettare la privacy di chi utilizza </a:t>
            </a:r>
            <a:r>
              <a:rPr lang="it-IT" sz="2300" b="1" dirty="0" err="1"/>
              <a:t>NotMiss</a:t>
            </a:r>
            <a:r>
              <a:rPr lang="it-IT" sz="2300" dirty="0"/>
              <a:t> dando la possibilità agli utenti di non condividere necessariamente informazioni personali sulla piattaforma (ciò non è possibile attualmente con i social network).</a:t>
            </a:r>
          </a:p>
          <a:p>
            <a:pPr>
              <a:spcAft>
                <a:spcPts val="600"/>
              </a:spcAft>
            </a:pPr>
            <a:endParaRPr lang="it-IT" sz="2300" dirty="0"/>
          </a:p>
          <a:p>
            <a:pPr>
              <a:spcAft>
                <a:spcPts val="600"/>
              </a:spcAft>
            </a:pPr>
            <a:r>
              <a:rPr lang="it-IT" sz="2300" b="1" dirty="0" err="1"/>
              <a:t>NotMiss</a:t>
            </a:r>
            <a:r>
              <a:rPr lang="it-IT" sz="2300" dirty="0"/>
              <a:t> si pone l’obiettivo di essere una PWA dedicata interamente al concetto di evento a 360°.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2DC4F03-32FA-4B79-8353-FF33C827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666" y="648800"/>
            <a:ext cx="9470334" cy="990000"/>
          </a:xfrm>
        </p:spPr>
        <p:txBody>
          <a:bodyPr wrap="square" anchor="t">
            <a:normAutofit/>
          </a:bodyPr>
          <a:lstStyle/>
          <a:p>
            <a:pPr algn="l"/>
            <a:r>
              <a:rPr lang="it-IT" dirty="0"/>
              <a:t>Obiettivi primari (Design goals)</a:t>
            </a:r>
          </a:p>
        </p:txBody>
      </p:sp>
    </p:spTree>
    <p:extLst>
      <p:ext uri="{BB962C8B-B14F-4D97-AF65-F5344CB8AC3E}">
        <p14:creationId xmlns:p14="http://schemas.microsoft.com/office/powerpoint/2010/main" val="24436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FDF944-80F5-4756-A7DB-8735E4884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4532" y="1874732"/>
            <a:ext cx="9445658" cy="4222000"/>
          </a:xfrm>
        </p:spPr>
        <p:txBody>
          <a:bodyPr wrap="square" anchor="b">
            <a:noAutofit/>
          </a:bodyPr>
          <a:lstStyle/>
          <a:p>
            <a:pPr marL="127000" indent="0">
              <a:spcAft>
                <a:spcPts val="600"/>
              </a:spcAft>
              <a:buNone/>
            </a:pPr>
            <a:r>
              <a:rPr lang="it-IT" sz="2300" dirty="0"/>
              <a:t>La </a:t>
            </a:r>
            <a:r>
              <a:rPr lang="it-IT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PWA </a:t>
            </a:r>
            <a:r>
              <a:rPr lang="it-IT" sz="2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NotMiss</a:t>
            </a:r>
            <a:r>
              <a:rPr lang="it-IT" sz="2300" dirty="0"/>
              <a:t>:</a:t>
            </a:r>
          </a:p>
          <a:p>
            <a:pPr>
              <a:spcAft>
                <a:spcPts val="600"/>
              </a:spcAft>
            </a:pPr>
            <a:r>
              <a:rPr lang="it-IT" sz="2300" dirty="0"/>
              <a:t>Offre la possibilità di creare degli eventi con ampia personalizzazione.</a:t>
            </a:r>
          </a:p>
          <a:p>
            <a:pPr>
              <a:spcAft>
                <a:spcPts val="600"/>
              </a:spcAft>
            </a:pPr>
            <a:endParaRPr lang="it-IT" sz="2300" dirty="0"/>
          </a:p>
          <a:p>
            <a:pPr>
              <a:spcAft>
                <a:spcPts val="600"/>
              </a:spcAft>
            </a:pPr>
            <a:r>
              <a:rPr lang="it-IT" sz="2300" dirty="0"/>
              <a:t>Offre la possibilità di creare una </a:t>
            </a:r>
            <a:r>
              <a:rPr lang="it-IT" sz="2300" dirty="0" err="1"/>
              <a:t>friendList</a:t>
            </a:r>
            <a:r>
              <a:rPr lang="it-IT" sz="2300" dirty="0"/>
              <a:t> con la quale è possibile condividere i propri eventi privati.</a:t>
            </a:r>
          </a:p>
          <a:p>
            <a:pPr>
              <a:spcAft>
                <a:spcPts val="600"/>
              </a:spcAft>
            </a:pPr>
            <a:endParaRPr lang="it-IT" sz="2300" dirty="0"/>
          </a:p>
          <a:p>
            <a:pPr>
              <a:spcAft>
                <a:spcPts val="600"/>
              </a:spcAft>
            </a:pPr>
            <a:r>
              <a:rPr lang="it-IT" sz="2300" dirty="0"/>
              <a:t>Offre la possibilità di rendere pubblici gli eventi in una bacheca visibile da tutti gli utenti di </a:t>
            </a:r>
            <a:r>
              <a:rPr lang="it-IT" sz="2300" b="1" dirty="0" err="1"/>
              <a:t>NotMiss</a:t>
            </a:r>
            <a:r>
              <a:rPr lang="it-IT" sz="2300" dirty="0"/>
              <a:t>.</a:t>
            </a:r>
          </a:p>
          <a:p>
            <a:pPr>
              <a:spcAft>
                <a:spcPts val="600"/>
              </a:spcAft>
            </a:pPr>
            <a:endParaRPr lang="it-IT" sz="2300" dirty="0"/>
          </a:p>
          <a:p>
            <a:pPr>
              <a:spcAft>
                <a:spcPts val="600"/>
              </a:spcAft>
            </a:pPr>
            <a:r>
              <a:rPr lang="it-IT" sz="2300" dirty="0"/>
              <a:t>Offre la possibilità di recensire il creatore di un evento, in modo che </a:t>
            </a:r>
            <a:br>
              <a:rPr lang="it-IT" sz="2300" dirty="0"/>
            </a:br>
            <a:r>
              <a:rPr lang="it-IT" sz="2300" dirty="0"/>
              <a:t>altri utenti possano valutarne l’affidabilità.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BB436E4-80F6-45AD-8021-D83E316E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007" y="673967"/>
            <a:ext cx="9445658" cy="9900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/>
            <a:r>
              <a:rPr lang="it-IT" dirty="0"/>
              <a:t>Funzionalità</a:t>
            </a:r>
          </a:p>
        </p:txBody>
      </p:sp>
    </p:spTree>
    <p:extLst>
      <p:ext uri="{BB962C8B-B14F-4D97-AF65-F5344CB8AC3E}">
        <p14:creationId xmlns:p14="http://schemas.microsoft.com/office/powerpoint/2010/main" val="347355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A76E2D-23E0-4302-90B8-C210E12A0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4399" y="1708967"/>
            <a:ext cx="10472033" cy="4379600"/>
          </a:xfrm>
        </p:spPr>
        <p:txBody>
          <a:bodyPr wrap="square" anchor="t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it-IT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ristoratore </a:t>
            </a:r>
            <a:r>
              <a:rPr lang="it-IT" sz="2500" dirty="0"/>
              <a:t>vuole creare una serata a tema. Per cui crea un evento pubblico per rendersi conto di quanti clienti aspettarsi e quindi per verificare il gradimento da parte degli utenti.</a:t>
            </a:r>
          </a:p>
          <a:p>
            <a:pPr>
              <a:lnSpc>
                <a:spcPct val="90000"/>
              </a:lnSpc>
            </a:pPr>
            <a:endParaRPr lang="it-IT" sz="2500" dirty="0"/>
          </a:p>
          <a:p>
            <a:pPr>
              <a:lnSpc>
                <a:spcPct val="90000"/>
              </a:lnSpc>
            </a:pPr>
            <a:endParaRPr lang="it-IT" sz="2500" dirty="0"/>
          </a:p>
          <a:p>
            <a:pPr>
              <a:lnSpc>
                <a:spcPct val="90000"/>
              </a:lnSpc>
            </a:pPr>
            <a:r>
              <a:rPr lang="it-IT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Luca </a:t>
            </a:r>
            <a:r>
              <a:rPr lang="it-IT" sz="2500" dirty="0"/>
              <a:t>vuole organizzare la sua festa di laurea e per risparmiare i tempi di produzione e consegna degli inviti organizza un evento privato da condividere con la sua </a:t>
            </a:r>
            <a:r>
              <a:rPr lang="it-IT" sz="2500" dirty="0" err="1"/>
              <a:t>friendList</a:t>
            </a:r>
            <a:r>
              <a:rPr lang="it-IT" sz="2500" dirty="0"/>
              <a:t>. Ciò gli consente di sapere esattamente il numero di presenti al ricevimento e altre informazioni utili al fine dell’evento. </a:t>
            </a:r>
          </a:p>
          <a:p>
            <a:pPr>
              <a:lnSpc>
                <a:spcPct val="90000"/>
              </a:lnSpc>
            </a:pPr>
            <a:endParaRPr lang="it-IT" sz="2500" dirty="0"/>
          </a:p>
          <a:p>
            <a:pPr>
              <a:lnSpc>
                <a:spcPct val="90000"/>
              </a:lnSpc>
            </a:pPr>
            <a:endParaRPr lang="it-IT" sz="2500" dirty="0"/>
          </a:p>
          <a:p>
            <a:pPr>
              <a:lnSpc>
                <a:spcPct val="90000"/>
              </a:lnSpc>
            </a:pPr>
            <a:r>
              <a:rPr lang="it-IT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Renato</a:t>
            </a:r>
            <a:r>
              <a:rPr lang="it-IT" sz="2500" dirty="0"/>
              <a:t> organizza all’esterno dell’app, una partita di calcetto presso una determinata zona, ma alcuni decidono di non partecipare. Allora Renato utilizza </a:t>
            </a:r>
            <a:r>
              <a:rPr lang="it-IT" sz="2500" dirty="0" err="1"/>
              <a:t>NotMiss</a:t>
            </a:r>
            <a:r>
              <a:rPr lang="it-IT" sz="2500" dirty="0"/>
              <a:t> per creare un evento pubblico in modo da poter sostituire i giocatori mancanti anche con sconosciuti.</a:t>
            </a:r>
          </a:p>
          <a:p>
            <a:pPr>
              <a:lnSpc>
                <a:spcPct val="90000"/>
              </a:lnSpc>
            </a:pPr>
            <a:endParaRPr lang="it-IT" sz="1125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868C48D-6875-4F81-B4F1-9E1FD20E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it-IT" dirty="0"/>
              <a:t>Esempi di utilizzo</a:t>
            </a:r>
          </a:p>
        </p:txBody>
      </p:sp>
    </p:spTree>
    <p:extLst>
      <p:ext uri="{BB962C8B-B14F-4D97-AF65-F5344CB8AC3E}">
        <p14:creationId xmlns:p14="http://schemas.microsoft.com/office/powerpoint/2010/main" val="63886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3B25F6-E66B-4E17-BB91-65E5F98E4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4400" y="1708967"/>
            <a:ext cx="9098400" cy="4379600"/>
          </a:xfrm>
        </p:spPr>
        <p:txBody>
          <a:bodyPr wrap="square" anchor="t"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it-IT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Vincenzo</a:t>
            </a:r>
            <a:r>
              <a:rPr lang="it-IT" sz="2300" dirty="0"/>
              <a:t> desidera giocare al suo videogioco preferito ma non ha amici che giochino a quel videogioco. Vincenzo quindi desidera trovare qualcuno tramite </a:t>
            </a:r>
            <a:r>
              <a:rPr lang="it-IT" sz="2300" b="1" dirty="0" err="1"/>
              <a:t>NotMiss</a:t>
            </a:r>
            <a:r>
              <a:rPr lang="it-IT" sz="2300" dirty="0"/>
              <a:t> che desidera giocare con lui (può personalizzare l’evento definendo alcuni requisiti, quali: livello nel gioco, età massima, etc.). </a:t>
            </a:r>
          </a:p>
          <a:p>
            <a:pPr>
              <a:spcAft>
                <a:spcPts val="600"/>
              </a:spcAft>
            </a:pPr>
            <a:endParaRPr lang="it-IT" sz="2300" dirty="0"/>
          </a:p>
          <a:p>
            <a:pPr>
              <a:spcAft>
                <a:spcPts val="600"/>
              </a:spcAft>
            </a:pPr>
            <a:r>
              <a:rPr lang="it-IT" sz="2300" dirty="0"/>
              <a:t>..</a:t>
            </a:r>
          </a:p>
          <a:p>
            <a:pPr>
              <a:spcAft>
                <a:spcPts val="600"/>
              </a:spcAft>
            </a:pPr>
            <a:endParaRPr lang="it-IT" sz="2300" dirty="0"/>
          </a:p>
          <a:p>
            <a:pPr>
              <a:spcAft>
                <a:spcPts val="600"/>
              </a:spcAft>
            </a:pPr>
            <a:r>
              <a:rPr lang="it-IT" sz="2300" dirty="0"/>
              <a:t>Vi sono molti eventi sia pubblici che privati che possono essere organizzati attraverso </a:t>
            </a:r>
            <a:r>
              <a:rPr lang="it-IT" sz="2300" dirty="0" err="1"/>
              <a:t>NotMiss</a:t>
            </a:r>
            <a:r>
              <a:rPr lang="it-IT" sz="2300" dirty="0"/>
              <a:t>. Il suo punto focale è quello di essere un applicazione che si adatta ad ogni tipologia di utenza.</a:t>
            </a:r>
          </a:p>
          <a:p>
            <a:pPr marL="0" indent="0">
              <a:spcAft>
                <a:spcPts val="600"/>
              </a:spcAft>
              <a:buNone/>
            </a:pPr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C0EB376-5D29-4214-8907-D14C92133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400" y="655767"/>
            <a:ext cx="10323200" cy="875200"/>
          </a:xfrm>
        </p:spPr>
        <p:txBody>
          <a:bodyPr wrap="square" anchor="t">
            <a:normAutofit/>
          </a:bodyPr>
          <a:lstStyle/>
          <a:p>
            <a:r>
              <a:rPr lang="it-IT" dirty="0"/>
              <a:t>Esempi di utilizzo (2)</a:t>
            </a:r>
          </a:p>
        </p:txBody>
      </p:sp>
    </p:spTree>
    <p:extLst>
      <p:ext uri="{BB962C8B-B14F-4D97-AF65-F5344CB8AC3E}">
        <p14:creationId xmlns:p14="http://schemas.microsoft.com/office/powerpoint/2010/main" val="1906046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2BB42A83-32BD-45E3-B262-298AD2B16E7C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900421" y="3645780"/>
            <a:ext cx="4151779" cy="638000"/>
          </a:xfrm>
        </p:spPr>
        <p:txBody>
          <a:bodyPr/>
          <a:lstStyle/>
          <a:p>
            <a:r>
              <a:rPr lang="en-US" dirty="0" err="1"/>
              <a:t>Grazie</a:t>
            </a:r>
            <a:r>
              <a:rPr lang="en-US" dirty="0"/>
              <a:t> per </a:t>
            </a:r>
            <a:r>
              <a:rPr lang="en-US" dirty="0" err="1"/>
              <a:t>l’attenzione</a:t>
            </a:r>
            <a:r>
              <a:rPr lang="en-US" dirty="0"/>
              <a:t>.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E25244-46DC-4B03-89AA-F08C14786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033" y="656367"/>
            <a:ext cx="10306000" cy="904000"/>
          </a:xfrm>
        </p:spPr>
        <p:txBody>
          <a:bodyPr wrap="square" anchor="t">
            <a:noAutofit/>
          </a:bodyPr>
          <a:lstStyle/>
          <a:p>
            <a:r>
              <a:rPr lang="it-IT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NotMiss</a:t>
            </a:r>
            <a:endParaRPr lang="it-IT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7566523"/>
      </p:ext>
    </p:extLst>
  </p:cSld>
  <p:clrMapOvr>
    <a:masterClrMapping/>
  </p:clrMapOvr>
</p:sld>
</file>

<file path=ppt/theme/theme1.xml><?xml version="1.0" encoding="utf-8"?>
<a:theme xmlns:a="http://schemas.openxmlformats.org/drawingml/2006/main" name="Darkle Slideshow by Slidesgo">
  <a:themeElements>
    <a:clrScheme name="Simple Light">
      <a:dk1>
        <a:srgbClr val="FFFFFF"/>
      </a:dk1>
      <a:lt1>
        <a:srgbClr val="000000"/>
      </a:lt1>
      <a:dk2>
        <a:srgbClr val="434343"/>
      </a:dk2>
      <a:lt2>
        <a:srgbClr val="FFFFFF"/>
      </a:lt2>
      <a:accent1>
        <a:srgbClr val="A3896F"/>
      </a:accent1>
      <a:accent2>
        <a:srgbClr val="C9B18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Darkle Slideshow by Slidesgo</Template>
  <TotalTime>256</TotalTime>
  <Words>396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6</vt:i4>
      </vt:variant>
    </vt:vector>
  </HeadingPairs>
  <TitlesOfParts>
    <vt:vector size="15" baseType="lpstr">
      <vt:lpstr>Arial</vt:lpstr>
      <vt:lpstr>Didact Gothic</vt:lpstr>
      <vt:lpstr>DM Serif Display</vt:lpstr>
      <vt:lpstr>Muli</vt:lpstr>
      <vt:lpstr>Proxima Nova</vt:lpstr>
      <vt:lpstr>Proxima Nova Semibold</vt:lpstr>
      <vt:lpstr>Roboto</vt:lpstr>
      <vt:lpstr>Darkle Slideshow by Slidesgo</vt:lpstr>
      <vt:lpstr>Slidesgo Final Pages</vt:lpstr>
      <vt:lpstr>NotMiss</vt:lpstr>
      <vt:lpstr>Obiettivi primari (Design goals)</vt:lpstr>
      <vt:lpstr>Funzionalità</vt:lpstr>
      <vt:lpstr>Esempi di utilizzo</vt:lpstr>
      <vt:lpstr>Esempi di utilizzo (2)</vt:lpstr>
      <vt:lpstr>NotMiss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NotMiss</dc:title>
  <dc:creator>LUCA RUBINO</dc:creator>
  <cp:lastModifiedBy>LUCA RUBINO</cp:lastModifiedBy>
  <cp:revision>18</cp:revision>
  <cp:lastPrinted>2021-05-03T16:15:03Z</cp:lastPrinted>
  <dcterms:created xsi:type="dcterms:W3CDTF">2021-05-03T10:54:10Z</dcterms:created>
  <dcterms:modified xsi:type="dcterms:W3CDTF">2021-05-03T16:21:53Z</dcterms:modified>
</cp:coreProperties>
</file>