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2034-95D0-4FDE-A150-65641AE91F0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5F39-1258-4257-9AD3-76395F448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72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2034-95D0-4FDE-A150-65641AE91F0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5F39-1258-4257-9AD3-76395F448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82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2034-95D0-4FDE-A150-65641AE91F0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5F39-1258-4257-9AD3-76395F448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44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2034-95D0-4FDE-A150-65641AE91F0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5F39-1258-4257-9AD3-76395F448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52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2034-95D0-4FDE-A150-65641AE91F0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5F39-1258-4257-9AD3-76395F448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89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2034-95D0-4FDE-A150-65641AE91F0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5F39-1258-4257-9AD3-76395F448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02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2034-95D0-4FDE-A150-65641AE91F0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5F39-1258-4257-9AD3-76395F44821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1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2034-95D0-4FDE-A150-65641AE91F0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5F39-1258-4257-9AD3-76395F448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67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2034-95D0-4FDE-A150-65641AE91F0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5F39-1258-4257-9AD3-76395F448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2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2034-95D0-4FDE-A150-65641AE91F0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5F39-1258-4257-9AD3-76395F448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46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2EC2034-95D0-4FDE-A150-65641AE91F0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5F39-1258-4257-9AD3-76395F448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44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2EC2034-95D0-4FDE-A150-65641AE91F05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E75F39-1258-4257-9AD3-76395F4482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18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BDB47-678D-40BF-9104-A06E62859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359" y="336003"/>
            <a:ext cx="8991600" cy="164592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Camada de </a:t>
            </a:r>
            <a:r>
              <a:rPr lang="pt-BR" sz="2400" dirty="0" err="1">
                <a:latin typeface="Arial Black" panose="020B0A04020102020204" pitchFamily="34" charset="0"/>
              </a:rPr>
              <a:t>aplicAÇÃO</a:t>
            </a:r>
            <a:endParaRPr lang="pt-BR" sz="2400" dirty="0"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6679C5-769D-4221-910E-B054DCCFB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2907" y="6429919"/>
            <a:ext cx="5436752" cy="1239894"/>
          </a:xfrm>
        </p:spPr>
        <p:txBody>
          <a:bodyPr/>
          <a:lstStyle/>
          <a:p>
            <a:r>
              <a:rPr lang="pt-BR" dirty="0"/>
              <a:t>RENATO FALLACI</a:t>
            </a:r>
          </a:p>
        </p:txBody>
      </p:sp>
    </p:spTree>
    <p:extLst>
      <p:ext uri="{BB962C8B-B14F-4D97-AF65-F5344CB8AC3E}">
        <p14:creationId xmlns:p14="http://schemas.microsoft.com/office/powerpoint/2010/main" val="370613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CABF1-372E-4925-8CC4-0D6E1EB1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727" y="236723"/>
            <a:ext cx="7729728" cy="1188720"/>
          </a:xfrm>
        </p:spPr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63767-525B-4CBE-BC05-9F257F63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727" y="2069873"/>
            <a:ext cx="7729728" cy="3101983"/>
          </a:xfrm>
        </p:spPr>
        <p:txBody>
          <a:bodyPr/>
          <a:lstStyle/>
          <a:p>
            <a:r>
              <a:rPr lang="pt-BR" dirty="0"/>
              <a:t>Uma camada de abstração que engloba protocolos onde realiza a comunicação entre aplicações. </a:t>
            </a:r>
          </a:p>
          <a:p>
            <a:r>
              <a:rPr lang="pt-BR" dirty="0"/>
              <a:t>Este serviço permite que usuários se comuniquem através de mensagens de texto numa forma assicronica.</a:t>
            </a:r>
          </a:p>
        </p:txBody>
      </p:sp>
    </p:spTree>
    <p:extLst>
      <p:ext uri="{BB962C8B-B14F-4D97-AF65-F5344CB8AC3E}">
        <p14:creationId xmlns:p14="http://schemas.microsoft.com/office/powerpoint/2010/main" val="368049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117EF-49B7-468C-9FF3-F213E882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317" y="201212"/>
            <a:ext cx="7729728" cy="1188720"/>
          </a:xfrm>
        </p:spPr>
        <p:txBody>
          <a:bodyPr/>
          <a:lstStyle/>
          <a:p>
            <a:r>
              <a:rPr lang="pt-BR" dirty="0"/>
              <a:t>PARA QUE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E966CC-6D38-4928-BB7E-D5AA0847B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317" y="1878008"/>
            <a:ext cx="7729728" cy="3101983"/>
          </a:xfrm>
        </p:spPr>
        <p:txBody>
          <a:bodyPr/>
          <a:lstStyle/>
          <a:p>
            <a:r>
              <a:rPr lang="pt-BR" dirty="0"/>
              <a:t>Ela fornece um conjunto de funções para ser utilizada em aplicativos que usam(operam)em modelo OSI</a:t>
            </a:r>
          </a:p>
        </p:txBody>
      </p:sp>
    </p:spTree>
    <p:extLst>
      <p:ext uri="{BB962C8B-B14F-4D97-AF65-F5344CB8AC3E}">
        <p14:creationId xmlns:p14="http://schemas.microsoft.com/office/powerpoint/2010/main" val="248272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5FF1A-F439-4EA0-BD0C-22825D65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093" y="245601"/>
            <a:ext cx="7729728" cy="1188720"/>
          </a:xfrm>
        </p:spPr>
        <p:txBody>
          <a:bodyPr/>
          <a:lstStyle/>
          <a:p>
            <a:r>
              <a:rPr lang="pt-BR" dirty="0"/>
              <a:t>PRINCIPAIS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B8BF3-41EE-4C79-9003-9B2EA5229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093" y="1732522"/>
            <a:ext cx="7729728" cy="3101983"/>
          </a:xfrm>
        </p:spPr>
        <p:txBody>
          <a:bodyPr/>
          <a:lstStyle/>
          <a:p>
            <a:r>
              <a:rPr lang="pt-BR" dirty="0"/>
              <a:t>CAMADA DE APLICAÇÃO:WWW, </a:t>
            </a:r>
          </a:p>
          <a:p>
            <a:r>
              <a:rPr lang="pt-BR" dirty="0"/>
              <a:t>HTTP </a:t>
            </a:r>
          </a:p>
          <a:p>
            <a:r>
              <a:rPr lang="pt-BR" dirty="0"/>
              <a:t>TELNET</a:t>
            </a:r>
          </a:p>
          <a:p>
            <a:r>
              <a:rPr lang="pt-BR" dirty="0"/>
              <a:t>FTP</a:t>
            </a:r>
          </a:p>
          <a:p>
            <a:r>
              <a:rPr lang="pt-BR" dirty="0"/>
              <a:t>POP3</a:t>
            </a:r>
          </a:p>
        </p:txBody>
      </p:sp>
    </p:spTree>
    <p:extLst>
      <p:ext uri="{BB962C8B-B14F-4D97-AF65-F5344CB8AC3E}">
        <p14:creationId xmlns:p14="http://schemas.microsoft.com/office/powerpoint/2010/main" val="115515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BAC86-56AF-41F5-BD96-885F9482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1313"/>
            <a:ext cx="7729728" cy="1188720"/>
          </a:xfrm>
        </p:spPr>
        <p:txBody>
          <a:bodyPr/>
          <a:lstStyle/>
          <a:p>
            <a:r>
              <a:rPr lang="pt-BR" dirty="0"/>
              <a:t>O QUE E COMO FUNCIONA O DNS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B091B-A2BC-4FFE-A031-3BA58C7C8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85788"/>
            <a:ext cx="7729728" cy="3101983"/>
          </a:xfrm>
        </p:spPr>
        <p:txBody>
          <a:bodyPr/>
          <a:lstStyle/>
          <a:p>
            <a:r>
              <a:rPr lang="pt-BR" dirty="0"/>
              <a:t>E a gestão de nomes a computadores.</a:t>
            </a:r>
          </a:p>
          <a:p>
            <a:r>
              <a:rPr lang="pt-BR" dirty="0"/>
              <a:t>Os servidores convertem solicitações de nomes em ip assim controlando qual servidor final um usuário ira alcançar </a:t>
            </a:r>
          </a:p>
        </p:txBody>
      </p:sp>
    </p:spTree>
    <p:extLst>
      <p:ext uri="{BB962C8B-B14F-4D97-AF65-F5344CB8AC3E}">
        <p14:creationId xmlns:p14="http://schemas.microsoft.com/office/powerpoint/2010/main" val="280717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7119D-6F08-4438-8E32-C47A3B5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460" y="281111"/>
            <a:ext cx="7729728" cy="1188720"/>
          </a:xfrm>
        </p:spPr>
        <p:txBody>
          <a:bodyPr/>
          <a:lstStyle/>
          <a:p>
            <a:r>
              <a:rPr lang="pt-BR" dirty="0"/>
              <a:t>O que e como funciona o servidor de nomes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FE2FC-CCCB-4DF7-9A19-25C66C2D6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460" y="2016607"/>
            <a:ext cx="7729728" cy="3101983"/>
          </a:xfrm>
        </p:spPr>
        <p:txBody>
          <a:bodyPr/>
          <a:lstStyle/>
          <a:p>
            <a:r>
              <a:rPr lang="pt-BR" dirty="0"/>
              <a:t>Eles ajudam a conectar seu nome de domínio com endereço ip do seu servidor web</a:t>
            </a:r>
          </a:p>
          <a:p>
            <a:r>
              <a:rPr lang="pt-BR" dirty="0"/>
              <a:t>Outro papel e ajudar no trafego na internet.</a:t>
            </a:r>
          </a:p>
        </p:txBody>
      </p:sp>
    </p:spTree>
    <p:extLst>
      <p:ext uri="{BB962C8B-B14F-4D97-AF65-F5344CB8AC3E}">
        <p14:creationId xmlns:p14="http://schemas.microsoft.com/office/powerpoint/2010/main" val="568318705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20</TotalTime>
  <Words>139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Gill Sans MT</vt:lpstr>
      <vt:lpstr>Pacote</vt:lpstr>
      <vt:lpstr>Camada de aplicAÇÃO</vt:lpstr>
      <vt:lpstr>O QUE É?</vt:lpstr>
      <vt:lpstr>PARA QUE SERVE?</vt:lpstr>
      <vt:lpstr>PRINCIPAIS PROTOCOLOS</vt:lpstr>
      <vt:lpstr>O QUE E COMO FUNCIONA O DNS</vt:lpstr>
      <vt:lpstr>O que e como funciona o servidor de nomes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aplicAÇÃO</dc:title>
  <dc:creator>RENATO FALLACI</dc:creator>
  <cp:lastModifiedBy>RENATO FALLACI</cp:lastModifiedBy>
  <cp:revision>3</cp:revision>
  <dcterms:created xsi:type="dcterms:W3CDTF">2023-05-15T17:23:01Z</dcterms:created>
  <dcterms:modified xsi:type="dcterms:W3CDTF">2023-05-15T17:43:59Z</dcterms:modified>
</cp:coreProperties>
</file>