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19CF-0FC8-40CE-9F71-AC38549F7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FB63D-274C-4527-B83F-32004EA92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8564-FE8F-47F1-BE9F-8FED5C3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F9AE-FD42-4635-9879-1A321961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DA84-9FA9-4DE1-8C79-9B7FB69D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7CE-E4C9-48FA-88EB-0C4C979E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D236-5E26-4616-ABC0-AF20427F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7CDA-EEAA-475F-A0A2-DB4050D5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BF7D-DDC1-4DFC-83BE-F62AC1D0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496F-74E5-405A-87E2-D5D86BC6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E9742-3959-4200-8976-A46AB0516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4F526-F56A-4E84-91B8-39B15A5CD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D710-A6F6-4DBE-B464-F96FCE64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C1A0-CE0B-48F9-BAD2-EC9CF9C0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8121-4DF2-486F-85BF-CE0A9675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E8CA-5E56-429A-B532-F83A120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573B-842E-42EF-B619-3E7D872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EA9A-A513-4FED-B39E-C4BC06BB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CEF7-5F7B-4F77-981E-0457B28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0DCC-4895-43D9-8981-2EFE3F94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C038-1CF6-4D25-B9EC-6E72F3D0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D0116-4A3F-4368-AEDC-77DA9F87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3606-0750-4D20-83BC-89E335AE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1000-4C07-4CFC-9509-C04C088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536A-74B7-4568-8ACF-4DC22944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E41A-B55D-4776-81CF-53CFF10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FC2-DD58-4554-A92D-9E3E0E3B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FDAD-85D6-486D-88DA-F6E9664C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782F-DD9B-49B1-BC2A-79F0C5C2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0AD0-1A2E-4F22-9C3A-557839FF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05EF-D826-48AF-9AD5-77B9E083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63B-026A-4339-B17E-C98CC0A7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D763-66B4-475F-AE4A-7D456F42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6CA45-750F-4F6C-8B26-3AB66FC5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0C969-4B09-419C-B5D9-A76861CC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19A5C-2D71-47A9-BE40-CD799D6DF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80A-EA9E-417B-9793-63E4567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0A3D-0E3E-4534-9D8F-F70CFA41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C5FAE-937A-4ADF-91A0-24CC551B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804B-C368-466D-BB57-B578899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1806-7A30-4875-8CF5-B221F981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50CF9-0B2C-41EF-BE87-811B965E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C88DE-3251-48ED-B399-4AEAD82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BD8B6-7DA2-43C1-B3C2-099CDF4C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51CB6-8C46-4BEF-BAE1-A737A405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BEA96-B477-4694-9F8C-21C7BD73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FAF3-5E7E-4BF1-ACAF-0EF0BCEB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C20-4E15-49A1-BD57-3D435618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6348-4BA0-4C36-925F-85443AFA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FF5C-9779-4AC8-AFD4-AA4E3509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61C67-B064-4308-BF87-AB8E638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F0B0-C6EB-4475-B2D5-D6C1151E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8D03-30FF-46BC-8BF9-A425B9BA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7042E-D89B-4578-B4FA-81200FCC7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56D4-0E3B-43BC-B6A4-8A50825E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E3B3-3350-401F-9D94-B28D60A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372A-424D-4D44-BFED-326D49DC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D618-8C97-4305-9D8A-BD3DAAA3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B26F8-8F9F-407E-B328-B05174C9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49D1-D8A8-45D3-B0C7-0E3BDE8C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31FC-8CC9-4B43-BE70-0C34BAD6F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5605-77EE-4805-A7E9-C26481F12AA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09D5-32F3-46B2-9F57-41B5BC495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EB4A-9C8B-4015-AEEF-2AE60B6D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A2D1-A427-4990-AF88-9A41A780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5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DF1FF2-1E8C-4B05-8A17-100E28E6DDDF}"/>
              </a:ext>
            </a:extLst>
          </p:cNvPr>
          <p:cNvSpPr/>
          <p:nvPr/>
        </p:nvSpPr>
        <p:spPr>
          <a:xfrm>
            <a:off x="804041" y="1087821"/>
            <a:ext cx="2254469" cy="113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C9F74-1D3F-4EFA-9EDB-D43E33D0FB3E}"/>
              </a:ext>
            </a:extLst>
          </p:cNvPr>
          <p:cNvSpPr/>
          <p:nvPr/>
        </p:nvSpPr>
        <p:spPr>
          <a:xfrm>
            <a:off x="4409090" y="1087821"/>
            <a:ext cx="2254469" cy="113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CFF305-7A8E-477F-B0B2-45683B641214}"/>
              </a:ext>
            </a:extLst>
          </p:cNvPr>
          <p:cNvCxnSpPr>
            <a:stCxn id="4" idx="3"/>
          </p:cNvCxnSpPr>
          <p:nvPr/>
        </p:nvCxnSpPr>
        <p:spPr>
          <a:xfrm flipV="1">
            <a:off x="3058510" y="1655379"/>
            <a:ext cx="16238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89B22B-AE49-4990-9DEF-2C642FE67AF8}"/>
              </a:ext>
            </a:extLst>
          </p:cNvPr>
          <p:cNvSpPr txBox="1"/>
          <p:nvPr/>
        </p:nvSpPr>
        <p:spPr>
          <a:xfrm>
            <a:off x="3168869" y="1434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8D67B-6027-4A77-A71F-AD5D68245A7B}"/>
              </a:ext>
            </a:extLst>
          </p:cNvPr>
          <p:cNvSpPr txBox="1"/>
          <p:nvPr/>
        </p:nvSpPr>
        <p:spPr>
          <a:xfrm>
            <a:off x="4159469" y="14774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6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PF Fiap</dc:creator>
  <cp:lastModifiedBy>Logon PF Fiap</cp:lastModifiedBy>
  <cp:revision>1</cp:revision>
  <dcterms:created xsi:type="dcterms:W3CDTF">2024-03-25T13:42:14Z</dcterms:created>
  <dcterms:modified xsi:type="dcterms:W3CDTF">2024-03-25T13:42:23Z</dcterms:modified>
</cp:coreProperties>
</file>