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F810E-8839-9FF4-65D6-542B876B5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04BAB3-619E-0739-901A-53B02CDCF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BC2DB0-91D7-6986-D982-F9FC52EC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81CD-1A8F-451F-A0F9-3205B414887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75B29A-DAA8-5DC4-4920-814F0380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A3A358-B22D-0166-7EAA-14484C65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BB67-2DF0-4EC3-8E63-8D59CE01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09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5092B-D2DD-1DFE-0861-DF439DED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23BB0C-682A-8418-21A9-85B9F6272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2F1CF0-4979-6E28-9C56-0587D922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81CD-1A8F-451F-A0F9-3205B414887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D36153-DD7C-4ADF-6BB9-335A8231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81BB87-1EDF-9EB3-CD01-D5456B48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BB67-2DF0-4EC3-8E63-8D59CE01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49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ADB889-D8D8-253F-ECB4-62BEAEA49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1D4C72-8BBB-641C-C6D3-BC6F1670B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660192-5213-20BF-25B3-188A73DF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81CD-1A8F-451F-A0F9-3205B414887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06AF68-FBE3-FB90-7444-9AC01D83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8BC35D-744C-654B-5457-41080E5B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BB67-2DF0-4EC3-8E63-8D59CE01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85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E4235-1BCD-1D28-BDBB-774C217E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E80FD0-F7BF-8933-36CC-5E72C92B8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9F207C-C336-FD51-C274-99CCC1F1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81CD-1A8F-451F-A0F9-3205B414887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6397A8-E2B1-4526-0955-9F217CF3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1D1EC2-D3C4-CF22-C217-4A0C6E90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BB67-2DF0-4EC3-8E63-8D59CE01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59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7998E-75B8-E94E-AC0E-E015FA4BB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2B8477-C6B1-061E-5A62-498BE592E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0AE6F8-6F6D-AD87-68B1-C5044163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81CD-1A8F-451F-A0F9-3205B414887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6D479B-768D-2B9A-1380-BB0156E2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C7B8B3-0847-E86E-5245-7D9CB566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BB67-2DF0-4EC3-8E63-8D59CE01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16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67307-8FC2-74F5-4C40-22E15A0A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FFDB96-D7CD-3876-EA7C-DB6E74A0D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10E74F-F1C5-24FF-3BE7-0E80B1089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4E90E4-50A1-9372-58BB-EF2DD904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81CD-1A8F-451F-A0F9-3205B414887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9B85B4-6226-D86A-9D05-22A275E8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E3AF41-4C5E-A221-3660-04119177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BB67-2DF0-4EC3-8E63-8D59CE01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74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BA84F-1507-50BC-18FC-85133B6F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6CEB16-35FD-424D-5EEC-808C0F595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297224-9C6F-4AF2-6783-CB1943BD3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BC6C538-9131-B0A6-A050-500872235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C8166F7-A5EC-5042-4A94-77C02744F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FB58C3-8871-ACEC-4A34-0D6E14CF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81CD-1A8F-451F-A0F9-3205B414887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0213377-0507-5B43-DA47-91178529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288C3A-C972-6F2B-E7F6-85CE3C7B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BB67-2DF0-4EC3-8E63-8D59CE01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79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97523-3E0B-4017-7217-5C909AA4B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AEDF3D-6942-1880-E06B-2D6C578F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81CD-1A8F-451F-A0F9-3205B414887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A7F0E9-BB12-4E9F-E735-CD522463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394057-265C-271A-7BBD-5CB314FC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BB67-2DF0-4EC3-8E63-8D59CE01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60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FD459F-C3CD-844A-178C-58F0CC04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81CD-1A8F-451F-A0F9-3205B414887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F678C4-F1F3-52EA-CE0D-EF6FE5D8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4AD04F-FD92-71CD-7B62-4DC76CF9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BB67-2DF0-4EC3-8E63-8D59CE01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6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17975-25CA-6FFD-F4FE-C3F2C299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526AE4-F4DE-2CFB-89B0-44E41EDC3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71AC3C-9368-35B0-ED3C-16560C0E0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2AEF3C-1579-ECCF-B17C-F0E2EE46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81CD-1A8F-451F-A0F9-3205B414887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F8B890-E765-99D8-B088-83F633E5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998C93-043B-94A2-081E-5F7A95EB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BB67-2DF0-4EC3-8E63-8D59CE01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43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8175B-0729-CCD2-A864-EBAB838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41E46CD-24F4-A1DD-6389-8FCC1A0C8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DDEC98-8991-B11A-8399-2C73F0B47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8AB475-A395-C9FD-01D0-A95C5D3B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81CD-1A8F-451F-A0F9-3205B414887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9AF6B7-F581-7681-E9B2-EAC60BB6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653EFF-0B38-C33A-81CC-6A684B00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BB67-2DF0-4EC3-8E63-8D59CE01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65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0545FF9-1E44-63BF-5F32-36EDD953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2DFC62-4DB4-DD64-00B9-37810CA6F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78AA16-CC81-76B6-DB5F-AA1342CC2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081CD-1A8F-451F-A0F9-3205B414887D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E608DB-737B-9BD1-6710-3251436AD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751F92-454A-2598-1138-F1EC2F761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4BB67-2DF0-4EC3-8E63-8D59CE01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43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9C1A1F2-5468-CF73-1C65-A46B02456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7" y="1018838"/>
            <a:ext cx="7020905" cy="48203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DA811B8-23A9-9197-C884-33B35E038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13" y="231156"/>
            <a:ext cx="1571844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1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DBE3EDA-623C-22D4-8212-06A01EB51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60" y="2476367"/>
            <a:ext cx="3972479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2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5B7DBA6-A2D9-107C-CCFC-FC30CED9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314" y="2700236"/>
            <a:ext cx="1581371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0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61605CF-2B87-1756-1CCF-1B13972A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444" y="1804761"/>
            <a:ext cx="4925112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4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D897A67-8AC2-5A30-76DD-E118CBD01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81" y="2828841"/>
            <a:ext cx="4391638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4175C12-DB20-6ADF-83FB-C6B529506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2404919"/>
            <a:ext cx="6020640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BE11B83-39ED-F3C7-B84F-9A492BC4C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54" y="2357288"/>
            <a:ext cx="5134692" cy="214342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8205A23-B8A5-7FFC-F7D6-097DB7B1E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54" y="2357288"/>
            <a:ext cx="5134692" cy="21434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8F266AE-7170-578C-9038-A1AFD00C3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54" y="2357288"/>
            <a:ext cx="5134692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AD73D9E-90D4-9417-1FCD-8B8701ADB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00" y="1218891"/>
            <a:ext cx="6620799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81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Jardim Parducci</dc:creator>
  <cp:lastModifiedBy>Renato Jardim Parducci</cp:lastModifiedBy>
  <cp:revision>2</cp:revision>
  <dcterms:created xsi:type="dcterms:W3CDTF">2023-03-31T11:37:55Z</dcterms:created>
  <dcterms:modified xsi:type="dcterms:W3CDTF">2023-03-31T11:53:07Z</dcterms:modified>
</cp:coreProperties>
</file>