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55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83A7B2-9802-4429-8460-65BE8CE33C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9FC42AB-81C2-EFCC-F029-EEDD895587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2546EE6-A5BB-4F7F-488A-B62D4421C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00126-DADF-4276-BADD-8F887AE54F8D}" type="datetimeFigureOut">
              <a:rPr lang="pt-BR" smtClean="0"/>
              <a:t>11/04/2024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9C4B508-25FD-BFB6-4186-CD8709437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3DC2E18-C8A3-F7BF-4CC3-8810C3317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6E989-D2E7-4723-8871-1C32288497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7584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960D0B-F098-95EF-0440-64A9D88EB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97E8446-4378-3332-8361-8038D37DC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E8DBC21-F17C-7D3A-C26C-3F423D145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00126-DADF-4276-BADD-8F887AE54F8D}" type="datetimeFigureOut">
              <a:rPr lang="pt-BR" smtClean="0"/>
              <a:t>11/04/2024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85D2BD1-462E-7744-6C23-23386F251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B28B518-5DB3-064E-B7B1-D5A3C49DB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6E989-D2E7-4723-8871-1C32288497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1591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56A9A93-4EEE-C489-628E-D6E77535F2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DC1E365-44F6-3E58-1CC8-E02B85FE72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0859CE6-8DEB-73BC-1756-1944008F6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00126-DADF-4276-BADD-8F887AE54F8D}" type="datetimeFigureOut">
              <a:rPr lang="pt-BR" smtClean="0"/>
              <a:t>11/04/2024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5CC5202-0339-2D7C-94E8-A969E52A9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FAAB41C-C7FB-4496-AE6C-9D843D178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6E989-D2E7-4723-8871-1C32288497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3095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30D05C-E40E-6449-001A-48CE4A1D6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FA5F47F-E3D4-CA7A-2277-52017C08B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E332CD9-49C1-D6BE-E8B3-D7775ECD3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00126-DADF-4276-BADD-8F887AE54F8D}" type="datetimeFigureOut">
              <a:rPr lang="pt-BR" smtClean="0"/>
              <a:t>11/04/2024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B709C2F-AA66-78C2-0CE1-C471A3B85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0246EC9-97D7-94C4-3FBA-13A9C14F9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6E989-D2E7-4723-8871-1C32288497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1963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75F6D4-0A9F-3B0E-15F1-B0659038C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C586AFC-0C81-F735-546E-D0E2E3F94B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FDB19A3-57A1-0231-7FD8-F73746AB8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00126-DADF-4276-BADD-8F887AE54F8D}" type="datetimeFigureOut">
              <a:rPr lang="pt-BR" smtClean="0"/>
              <a:t>11/04/2024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BED0955-CF76-4A13-50DA-2E55B7D8A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7337C3A-A572-D1F4-59CB-E10639020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6E989-D2E7-4723-8871-1C32288497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1273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D9DB49-91DA-55F7-4389-804ABD2E8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E2E3E05-6783-B428-A619-F68B3F1D91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1677C16-9E91-36C0-5B7F-F539522336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97F54FE-4483-73A1-FAA6-35DED432A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00126-DADF-4276-BADD-8F887AE54F8D}" type="datetimeFigureOut">
              <a:rPr lang="pt-BR" smtClean="0"/>
              <a:t>11/04/2024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CE68F6A-9ED7-E948-4F0D-EFE587C2E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0604A66-7D63-59C3-1332-5C9ACE33F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6E989-D2E7-4723-8871-1C32288497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1832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F9A82D-D403-0F63-10C9-E181C9449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9138562-5E23-09D6-B946-55208D5C34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E079EDE-BFC4-D550-C6A6-10D5FC693A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562745D-8C85-ED16-7435-CC818D0AAD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869C7BB-BF20-A772-5E33-36F6F9890D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0798BBE-67AB-4ADA-C7FF-740D1E2D7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00126-DADF-4276-BADD-8F887AE54F8D}" type="datetimeFigureOut">
              <a:rPr lang="pt-BR" smtClean="0"/>
              <a:t>11/04/2024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EEDDF8DB-FB9F-71FD-5693-9EE158B14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2ED69CF1-9FC5-FC6F-A4C5-5B3086AB3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6E989-D2E7-4723-8871-1C32288497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0794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4F457A-4401-804C-A2F9-976953C0C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0CBC30F-E2DC-6700-F31F-320FFBF06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00126-DADF-4276-BADD-8F887AE54F8D}" type="datetimeFigureOut">
              <a:rPr lang="pt-BR" smtClean="0"/>
              <a:t>11/04/2024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6B29EEC-3F32-7095-597D-CBBD36773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CFB61E5-0039-E7EF-6DED-00202385B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6E989-D2E7-4723-8871-1C32288497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6011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5B94D48-5BD8-4DDB-0B61-FE863747B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00126-DADF-4276-BADD-8F887AE54F8D}" type="datetimeFigureOut">
              <a:rPr lang="pt-BR" smtClean="0"/>
              <a:t>11/04/2024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2C08985-B3FE-F19B-DEC1-578F27859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147A41B-01EE-DA4D-9B4D-E89CF2D80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6E989-D2E7-4723-8871-1C32288497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2692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D676EC-A711-418B-035E-B8E940BF7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EF11CC6-C1D4-460A-E86C-6652399C34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569E577-0B57-2494-7CF0-571D1BECB3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E1E0B23-776C-E37C-1951-3C73613F9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00126-DADF-4276-BADD-8F887AE54F8D}" type="datetimeFigureOut">
              <a:rPr lang="pt-BR" smtClean="0"/>
              <a:t>11/04/2024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996863D-DB81-B1F0-243A-F7B0F7DA6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8B78193-39CD-8F90-7DE2-B49D3E6E4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6E989-D2E7-4723-8871-1C32288497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9184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F69CC7-0675-969B-A15C-2EE896386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322A7C8-7B63-457A-4A46-E22232A5B2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19BC131-1AE5-98D9-8D3B-5786618D40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88530A6-F155-EBD5-52F3-600BD68AD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00126-DADF-4276-BADD-8F887AE54F8D}" type="datetimeFigureOut">
              <a:rPr lang="pt-BR" smtClean="0"/>
              <a:t>11/04/2024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14FC36D-558C-0AD6-6435-80D372C4D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FB5E2B8-AC59-FA17-98D5-762918D4D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6E989-D2E7-4723-8871-1C32288497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9973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21B70DD-BAB2-1941-E066-8C321A6F4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7B4628C-2F69-DDBB-9F97-F9F584ED2F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65FD872-FCFA-53FB-323D-D2E69ACE02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B00126-DADF-4276-BADD-8F887AE54F8D}" type="datetimeFigureOut">
              <a:rPr lang="pt-BR" smtClean="0"/>
              <a:t>11/04/2024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AE87119-3A2A-41B6-C9DC-72396F6097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9AD0F04-A3A2-6572-D07A-C30BA282FD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66E989-D2E7-4723-8871-1C32288497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8674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40000"/>
                <a:lumOff val="60000"/>
              </a:schemeClr>
            </a:gs>
            <a:gs pos="46000">
              <a:schemeClr val="accent2">
                <a:lumMod val="95000"/>
                <a:lumOff val="5000"/>
              </a:schemeClr>
            </a:gs>
            <a:gs pos="100000">
              <a:schemeClr val="accent2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C3386C-E0DA-8C37-B236-621F0D2919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PITCH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FAAB4E2-49EF-0BB1-F5CA-D9FFA8D378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Projeto exemplo GIT – 2SIPF</a:t>
            </a:r>
          </a:p>
        </p:txBody>
      </p:sp>
    </p:spTree>
    <p:extLst>
      <p:ext uri="{BB962C8B-B14F-4D97-AF65-F5344CB8AC3E}">
        <p14:creationId xmlns:p14="http://schemas.microsoft.com/office/powerpoint/2010/main" val="10800855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PITCH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PITCH</dc:title>
  <dc:creator>Renato Jardim Parducci</dc:creator>
  <cp:lastModifiedBy>Renato Jardim Parducci</cp:lastModifiedBy>
  <cp:revision>2</cp:revision>
  <dcterms:created xsi:type="dcterms:W3CDTF">2024-04-11T14:08:26Z</dcterms:created>
  <dcterms:modified xsi:type="dcterms:W3CDTF">2024-04-11T14:14:16Z</dcterms:modified>
</cp:coreProperties>
</file>