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122B22-E572-8B33-0011-63EAC2145ABE}"/>
              </a:ext>
            </a:extLst>
          </p:cNvPr>
          <p:cNvSpPr/>
          <p:nvPr/>
        </p:nvSpPr>
        <p:spPr>
          <a:xfrm>
            <a:off x="8487177" y="579549"/>
            <a:ext cx="1571223" cy="1493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Laboratório FIAP</cp:lastModifiedBy>
  <cp:revision>3</cp:revision>
  <dcterms:created xsi:type="dcterms:W3CDTF">2024-04-11T14:08:26Z</dcterms:created>
  <dcterms:modified xsi:type="dcterms:W3CDTF">2025-04-10T12:15:49Z</dcterms:modified>
</cp:coreProperties>
</file>