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3A7B2-9802-4429-8460-65BE8CE3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FC42AB-81C2-EFCC-F029-EEDD89558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46EE6-A5BB-4F7F-488A-B62D4421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C4B508-25FD-BFB6-4186-CD87094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DC2E18-C8A3-F7BF-4CC3-8810C331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58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60D0B-F098-95EF-0440-64A9D88E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7E8446-4378-3332-8361-8038D37DC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8DBC21-F17C-7D3A-C26C-3F423D14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5D2BD1-462E-7744-6C23-23386F25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28B518-5DB3-064E-B7B1-D5A3C49D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5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6A9A93-4EEE-C489-628E-D6E77535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C1E365-44F6-3E58-1CC8-E02B85FE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0859CE6-8DEB-73BC-1756-1944008F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CC5202-0339-2D7C-94E8-A969E52A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AB41C-C7FB-4496-AE6C-9D843D17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0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0D05C-E40E-6449-001A-48CE4A1D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A5F47F-E3D4-CA7A-2277-52017C08B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32CD9-49C1-D6BE-E8B3-D7775ECD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709C2F-AA66-78C2-0CE1-C471A3B8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46EC9-97D7-94C4-3FBA-13A9C14F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96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F6D4-0A9F-3B0E-15F1-B0659038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586AFC-0C81-F735-546E-D0E2E3F9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B19A3-57A1-0231-7FD8-F73746AB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ED0955-CF76-4A13-50DA-2E55B7D8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37C3A-A572-D1F4-59CB-E1063902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27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DB49-91DA-55F7-4389-804ABD2E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E3E05-6783-B428-A619-F68B3F1D9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677C16-9E91-36C0-5B7F-F53952233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7F54FE-4483-73A1-FAA6-35DED432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E68F6A-9ED7-E948-4F0D-EFE587C2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604A66-7D63-59C3-1332-5C9ACE3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8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A82D-D403-0F63-10C9-E181C944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38562-5E23-09D6-B946-55208D5C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079EDE-BFC4-D550-C6A6-10D5FC69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745D-8C85-ED16-7435-CC818D0AA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69C7BB-BF20-A772-5E33-36F6F989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98BBE-67AB-4ADA-C7FF-740D1E2D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DDF8DB-FB9F-71FD-5693-9EE158B1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D69CF1-9FC5-FC6F-A4C5-5B3086AB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79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F457A-4401-804C-A2F9-976953C0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0CBC30F-E2DC-6700-F31F-320FFBF0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B29EEC-3F32-7095-597D-CBBD3677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FB61E5-0039-E7EF-6DED-00202385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01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B94D48-5BD8-4DDB-0B61-FE863747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2C08985-B3FE-F19B-DEC1-578F2785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7A41B-01EE-DA4D-9B4D-E89CF2D8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6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676EC-A711-418B-035E-B8E940BF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F11CC6-C1D4-460A-E86C-6652399C3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69E577-0B57-2494-7CF0-571D1BEC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1E0B23-776C-E37C-1951-3C73613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996863D-DB81-B1F0-243A-F7B0F7DA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78193-39CD-8F90-7DE2-B49D3E6E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18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69CC7-0675-969B-A15C-2EE89638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22A7C8-7B63-457A-4A46-E22232A5B2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BC131-1AE5-98D9-8D3B-5786618D4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8530A6-F155-EBD5-52F3-600BD68A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FC36D-558C-0AD6-6435-80D372C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B5E2B8-AC59-FA17-98D5-762918D4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1B70DD-BAB2-1941-E066-8C321A6F4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B4628C-2F69-DDBB-9F97-F9F584ED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5FD872-FCFA-53FB-323D-D2E69ACE0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0126-DADF-4276-BADD-8F887AE54F8D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87119-3A2A-41B6-C9DC-72396F60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AD0F04-A3A2-6572-D07A-C30BA282F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6E989-D2E7-4723-8871-1C322884978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3386C-E0DA-8C37-B236-621F0D29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AAB4E2-49EF-0BB1-F5CA-D9FFA8D37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exemplo GIT – 2SIPF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2122B22-E572-8B33-0011-63EAC2145ABE}"/>
              </a:ext>
            </a:extLst>
          </p:cNvPr>
          <p:cNvSpPr/>
          <p:nvPr/>
        </p:nvSpPr>
        <p:spPr>
          <a:xfrm>
            <a:off x="8487177" y="579549"/>
            <a:ext cx="1571223" cy="149395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PROJETO</a:t>
            </a:r>
          </a:p>
        </p:txBody>
      </p:sp>
    </p:spTree>
    <p:extLst>
      <p:ext uri="{BB962C8B-B14F-4D97-AF65-F5344CB8AC3E}">
        <p14:creationId xmlns:p14="http://schemas.microsoft.com/office/powerpoint/2010/main" val="10800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PITCH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Renato Jardim Parducci</dc:creator>
  <cp:lastModifiedBy>Laboratório FIAP</cp:lastModifiedBy>
  <cp:revision>4</cp:revision>
  <dcterms:created xsi:type="dcterms:W3CDTF">2024-04-11T14:08:26Z</dcterms:created>
  <dcterms:modified xsi:type="dcterms:W3CDTF">2025-04-10T12:18:04Z</dcterms:modified>
</cp:coreProperties>
</file>