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F810E-8839-9FF4-65D6-542B876B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4BAB3-619E-0739-901A-53B02CDCF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C2DB0-91D7-6986-D982-F9FC52EC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5B29A-DAA8-5DC4-4920-814F0380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3A358-B22D-0166-7EAA-14484C65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9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092B-D2DD-1DFE-0861-DF439DED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23BB0C-682A-8418-21A9-85B9F627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F1CF0-4979-6E28-9C56-0587D922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36153-DD7C-4ADF-6BB9-335A823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1BB87-1EDF-9EB3-CD01-D5456B48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DB889-D8D8-253F-ECB4-62BEAEA49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1D4C72-8BBB-641C-C6D3-BC6F1670B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60192-5213-20BF-25B3-188A73D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6AF68-FBE3-FB90-7444-9AC01D83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BC35D-744C-654B-5457-41080E5B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4235-1BCD-1D28-BDBB-774C217E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80FD0-F7BF-8933-36CC-5E72C92B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9F207C-C336-FD51-C274-99CCC1F1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397A8-E2B1-4526-0955-9F217CF3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D1EC2-D3C4-CF22-C217-4A0C6E90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998E-75B8-E94E-AC0E-E015FA4B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B8477-C6B1-061E-5A62-498BE592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AE6F8-6F6D-AD87-68B1-C5044163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D479B-768D-2B9A-1380-BB0156E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7B8B3-0847-E86E-5245-7D9CB566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7307-8FC2-74F5-4C40-22E15A0A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DB96-D7CD-3876-EA7C-DB6E74A0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0E74F-F1C5-24FF-3BE7-0E80B1089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E90E4-50A1-9372-58BB-EF2DD90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B85B4-6226-D86A-9D05-22A275E8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3AF41-4C5E-A221-3660-04119177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4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BA84F-1507-50BC-18FC-85133B6F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6CEB16-35FD-424D-5EEC-808C0F59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97224-9C6F-4AF2-6783-CB1943BD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C6C538-9131-B0A6-A050-50087223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8166F7-A5EC-5042-4A94-77C02744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FB58C3-8871-ACEC-4A34-0D6E14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213377-0507-5B43-DA47-9117852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288C3A-C972-6F2B-E7F6-85CE3C7B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97523-3E0B-4017-7217-5C909AA4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EDF3D-6942-1880-E06B-2D6C578F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A7F0E9-BB12-4E9F-E735-CD52246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394057-265C-271A-7BBD-5CB314F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FD459F-C3CD-844A-178C-58F0CC0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F678C4-F1F3-52EA-CE0D-EF6FE5D8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4AD04F-FD92-71CD-7B62-4DC76CF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7975-25CA-6FFD-F4FE-C3F2C299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26AE4-F4DE-2CFB-89B0-44E41ED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71AC3C-9368-35B0-ED3C-16560C0E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AEF3C-1579-ECCF-B17C-F0E2EE46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8B890-E765-99D8-B088-83F633E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98C93-043B-94A2-081E-5F7A95E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8175B-0729-CCD2-A864-EBAB838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1E46CD-24F4-A1DD-6389-8FCC1A0C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DEC98-8991-B11A-8399-2C73F0B4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AB475-A395-C9FD-01D0-A95C5D3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9AF6B7-F581-7681-E9B2-EAC60BB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53EFF-0B38-C33A-81CC-6A684B0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545FF9-1E44-63BF-5F32-36EDD953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DFC62-4DB4-DD64-00B9-37810CA6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8AA16-CC81-76B6-DB5F-AA1342CC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608DB-737B-9BD1-6710-3251436A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751F92-454A-2598-1138-F1EC2F76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tacionamentodigital.com.br/meu-estacionamento.html%23:~:text=Controle%20Financeiro,atrasados%20e%20gr%C3%A1ficos%20de%20faturamento.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io.uniceub.br/jspui/bitstream/235/4463/1/Sistema%20de%20Gerenciamento%20de%20Estacionamento%20-%20Documenta%C3%A7%C3%A3o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1A1F2-5468-CF73-1C65-A46B0245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018838"/>
            <a:ext cx="7020905" cy="4820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A811B8-23A9-9197-C884-33B35E03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" y="231156"/>
            <a:ext cx="157184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1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DA828A-71EE-1DE2-B48A-BE8C79DEFFF7}"/>
              </a:ext>
            </a:extLst>
          </p:cNvPr>
          <p:cNvSpPr txBox="1"/>
          <p:nvPr/>
        </p:nvSpPr>
        <p:spPr>
          <a:xfrm>
            <a:off x="266700" y="751344"/>
            <a:ext cx="11393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b="1" dirty="0">
                <a:effectLst/>
              </a:rPr>
              <a:t>FLEXIBILIDADE NO MODELO DE OPERAÇÃO</a:t>
            </a:r>
            <a:endParaRPr lang="pt-BR" dirty="0">
              <a:effectLst/>
            </a:endParaRPr>
          </a:p>
          <a:p>
            <a:pPr rtl="0"/>
            <a:r>
              <a:rPr lang="pt-BR" b="1" dirty="0">
                <a:effectLst/>
              </a:rPr>
              <a:t>Modelo de operação com e sem impressão de ticket, controle rigoroso por placa, modelo e cor entre outros.</a:t>
            </a:r>
            <a:endParaRPr lang="pt-BR" dirty="0">
              <a:effectLst/>
            </a:endParaRPr>
          </a:p>
          <a:p>
            <a:pPr rtl="0"/>
            <a:r>
              <a:rPr lang="pt-BR" dirty="0">
                <a:effectLst/>
              </a:rPr>
              <a:t> </a:t>
            </a:r>
          </a:p>
          <a:p>
            <a:pPr rtl="0">
              <a:spcAft>
                <a:spcPts val="0"/>
              </a:spcAft>
            </a:pPr>
            <a:r>
              <a:rPr lang="pt-BR" b="1" dirty="0">
                <a:effectLst/>
              </a:rPr>
              <a:t>FLEXIBILIDADE NOS TIPOS DE USUÁRIOS</a:t>
            </a:r>
          </a:p>
          <a:p>
            <a:pPr rtl="0"/>
            <a:r>
              <a:rPr lang="pt-BR" b="1" dirty="0">
                <a:effectLst/>
              </a:rPr>
              <a:t>Controle veículos avulsos (rotativos), mensalistas, convênios e eventos.</a:t>
            </a:r>
            <a:endParaRPr lang="pt-BR" dirty="0">
              <a:effectLst/>
            </a:endParaRPr>
          </a:p>
          <a:p>
            <a:pPr rtl="0"/>
            <a:r>
              <a:rPr lang="pt-BR" dirty="0">
                <a:effectLst/>
              </a:rPr>
              <a:t> </a:t>
            </a:r>
          </a:p>
          <a:p>
            <a:pPr rtl="0">
              <a:spcAft>
                <a:spcPts val="0"/>
              </a:spcAft>
            </a:pPr>
            <a:r>
              <a:rPr lang="pt-BR" b="1" dirty="0">
                <a:effectLst/>
              </a:rPr>
              <a:t>CONTROLE DO PÁTIO</a:t>
            </a:r>
          </a:p>
          <a:p>
            <a:pPr rtl="0"/>
            <a:r>
              <a:rPr lang="pt-BR" b="1" dirty="0">
                <a:effectLst/>
              </a:rPr>
              <a:t>Registre a entrada e saída de veículos de forma extremamente ágil e móvel, tenha sempre a mãos dados estatísticos de ocupação e permanência.</a:t>
            </a:r>
            <a:endParaRPr lang="pt-BR" dirty="0">
              <a:effectLst/>
            </a:endParaRPr>
          </a:p>
          <a:p>
            <a:pPr rtl="0"/>
            <a:r>
              <a:rPr lang="pt-BR" dirty="0">
                <a:effectLst/>
              </a:rPr>
              <a:t> </a:t>
            </a:r>
          </a:p>
          <a:p>
            <a:pPr rtl="0">
              <a:spcAft>
                <a:spcPts val="0"/>
              </a:spcAft>
            </a:pPr>
            <a:r>
              <a:rPr lang="pt-BR" b="1" dirty="0">
                <a:effectLst/>
              </a:rPr>
              <a:t>CONTROLE FINANCEIRO</a:t>
            </a:r>
          </a:p>
          <a:p>
            <a:pPr rtl="0">
              <a:spcAft>
                <a:spcPts val="0"/>
              </a:spcAft>
            </a:pPr>
            <a:r>
              <a:rPr lang="pt-BR" b="1" dirty="0">
                <a:effectLst/>
              </a:rPr>
              <a:t>Controle completo de caixa por funcionário, movimentação, relatórios para auditoria, previsões de entradas, recebimentos atrasados e gráficos de faturamento.</a:t>
            </a:r>
          </a:p>
          <a:p>
            <a:pPr rtl="0"/>
            <a:r>
              <a:rPr lang="pt-BR" dirty="0">
                <a:effectLst/>
              </a:rPr>
              <a:t> </a:t>
            </a:r>
          </a:p>
          <a:p>
            <a:pPr rtl="0"/>
            <a:r>
              <a:rPr lang="pt-BR" dirty="0">
                <a:effectLst/>
              </a:rPr>
              <a:t> </a:t>
            </a:r>
          </a:p>
          <a:p>
            <a:pPr rtl="0"/>
            <a:r>
              <a:rPr lang="pt-BR" dirty="0">
                <a:effectLst/>
              </a:rPr>
              <a:t>Referências:</a:t>
            </a:r>
          </a:p>
          <a:p>
            <a:pPr rtl="0"/>
            <a:r>
              <a:rPr lang="pt-BR" dirty="0">
                <a:effectLst/>
                <a:hlinkClick r:id="rId2" tooltip="https://www.estacionamentodigital.com.br/meu-estacionamento.html%23:~:text=controle%20financeiro,atrasados%20e%20gr%c3%a1ficos%20de%20faturamento."/>
              </a:rPr>
              <a:t>https://www.estacionamentodigital.com.br/meu-estacionamento.html#:~:</a:t>
            </a:r>
            <a:r>
              <a:rPr lang="pt-BR" dirty="0" err="1">
                <a:effectLst/>
                <a:hlinkClick r:id="rId2" tooltip="https://www.estacionamentodigital.com.br/meu-estacionamento.html%23:~:text=controle%20financeiro,atrasados%20e%20gr%c3%a1ficos%20de%20faturamento."/>
              </a:rPr>
              <a:t>text</a:t>
            </a:r>
            <a:r>
              <a:rPr lang="pt-BR" dirty="0">
                <a:effectLst/>
                <a:hlinkClick r:id="rId2" tooltip="https://www.estacionamentodigital.com.br/meu-estacionamento.html%23:~:text=controle%20financeiro,atrasados%20e%20gr%c3%a1ficos%20de%20faturamento."/>
              </a:rPr>
              <a:t>=Controle%20Financeiro,atrasados%20e%20gr%C3%A1ficos%20de%20faturamento.</a:t>
            </a: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84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F6F612-BD65-3B88-CFD9-214621BB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309391"/>
            <a:ext cx="6096851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5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DC0010-5AB0-7815-BC4D-1BAD0329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1776182"/>
            <a:ext cx="148610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4F4554-09AC-D520-97C8-4DA4A74C9E8E}"/>
              </a:ext>
            </a:extLst>
          </p:cNvPr>
          <p:cNvSpPr txBox="1"/>
          <p:nvPr/>
        </p:nvSpPr>
        <p:spPr>
          <a:xfrm>
            <a:off x="0" y="251254"/>
            <a:ext cx="1158137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100" dirty="0">
                <a:effectLst/>
              </a:rPr>
              <a:t>Busquei mais algumas validações do que funções especificas... Mas que podem gerar alguma função no sistema</a:t>
            </a:r>
          </a:p>
          <a:p>
            <a:pPr rtl="0"/>
            <a:r>
              <a:rPr lang="pt-BR" sz="1100" dirty="0" err="1">
                <a:effectLst/>
              </a:rPr>
              <a:t>Fn</a:t>
            </a:r>
            <a:r>
              <a:rPr lang="pt-BR" sz="1100" dirty="0">
                <a:effectLst/>
              </a:rPr>
              <a:t> = Funções e validações (questionamentos)</a:t>
            </a:r>
          </a:p>
          <a:p>
            <a:pPr rtl="0"/>
            <a:r>
              <a:rPr lang="pt-BR" sz="1100" dirty="0">
                <a:effectLst/>
              </a:rPr>
              <a:t>Entrada</a:t>
            </a:r>
            <a:br>
              <a:rPr lang="pt-BR" sz="1100" dirty="0">
                <a:effectLst/>
              </a:rPr>
            </a:br>
            <a:r>
              <a:rPr lang="pt-BR" sz="1100" dirty="0">
                <a:effectLst/>
              </a:rPr>
              <a:t>F1 - (Cliente) Se dirige para a cancela de entrada O cliente chega ao estacionamento e se dirige para uma das guaritas de entrada que estiver em funcionamento.</a:t>
            </a:r>
          </a:p>
          <a:p>
            <a:pPr rtl="0"/>
            <a:r>
              <a:rPr lang="pt-BR" sz="1100" dirty="0">
                <a:effectLst/>
              </a:rPr>
              <a:t>F2 - (Cliente) Estacionamento lotado? Após se dirigir para uma das guaritas de atendimento o usuário poderá se deparar com o estacionamento lotado.</a:t>
            </a:r>
          </a:p>
          <a:p>
            <a:pPr rtl="0"/>
            <a:r>
              <a:rPr lang="pt-BR" sz="1100" dirty="0">
                <a:effectLst/>
              </a:rPr>
              <a:t>F3 - (Cliente) Aguardar? Quando o estacionamento estiver lotado o usuário poderá ou não aguardar a desocupação de alguma vaga.</a:t>
            </a:r>
          </a:p>
          <a:p>
            <a:pPr rtl="0"/>
            <a:r>
              <a:rPr lang="pt-BR" sz="1100" dirty="0">
                <a:effectLst/>
              </a:rPr>
              <a:t>F4 - (Cliente) Aguardar Se o usuário optar por aguardar ele deverá ser avisado sobre a disponibilidade de uma nova vaga para enfim poder estacionar seu veículo.</a:t>
            </a:r>
          </a:p>
          <a:p>
            <a:pPr rtl="0"/>
            <a:r>
              <a:rPr lang="pt-BR" sz="1100" dirty="0">
                <a:effectLst/>
              </a:rPr>
              <a:t>F5 - (Cliente) Apresenta identificação, deverá apresentar seu cartão de identificação (caso possua).</a:t>
            </a:r>
          </a:p>
          <a:p>
            <a:pPr rtl="0"/>
            <a:r>
              <a:rPr lang="pt-BR" sz="1100" dirty="0">
                <a:effectLst/>
              </a:rPr>
              <a:t>F6 - (Cliente) Inadimplente? Deverá verificar se está na lista de inadimplentes.</a:t>
            </a:r>
          </a:p>
          <a:p>
            <a:pPr rtl="0"/>
            <a:r>
              <a:rPr lang="pt-BR" sz="1100" dirty="0">
                <a:effectLst/>
              </a:rPr>
              <a:t>F7 - (Cliente) Efetua pagamento caso o cliente esteja incluído na lista de inadimplentes, deverá efetuar o pagamento de suas dívidas atrasadas para poder usar o estacionamento.</a:t>
            </a:r>
          </a:p>
          <a:p>
            <a:pPr rtl="0"/>
            <a:r>
              <a:rPr lang="pt-BR" sz="1100" dirty="0">
                <a:effectLst/>
              </a:rPr>
              <a:t>F9 - ( Auto Park) Registra pagamento O   Auto Park por sua vez, após receber a quantia (do cliente que não é  ) referente a dívida atrasada, deverá registrar o pagamento e retirar o nome do cliente da lista de inadimplentes.</a:t>
            </a:r>
          </a:p>
          <a:p>
            <a:pPr rtl="0"/>
            <a:r>
              <a:rPr lang="pt-BR" sz="1100" dirty="0">
                <a:effectLst/>
              </a:rPr>
              <a:t>F10 - ( Auto Park) Registra entrada Após os procedimentos para aqueles que são  s, inadimplentes ou não inadimplentes, o   Auto Park deverá registrar a entrada do cliente, anotando a placa, hora e data da entrada. Logo, emite o ticket de identificação do cliente.</a:t>
            </a:r>
          </a:p>
          <a:p>
            <a:pPr rtl="0"/>
            <a:r>
              <a:rPr lang="pt-BR" sz="1100" dirty="0">
                <a:effectLst/>
              </a:rPr>
              <a:t>F11 - ( Auto Park) Entrega ticket Após registro da entrada do cliente e da emissão do ticket, o   Auto Park entrega o ticket para o usuário.</a:t>
            </a:r>
          </a:p>
          <a:p>
            <a:pPr rtl="0"/>
            <a:r>
              <a:rPr lang="pt-BR" sz="1100" dirty="0">
                <a:effectLst/>
              </a:rPr>
              <a:t>F12 - ( Auto Park) Abre cancela Após a entrega do ticket para o cliente, o   Auto Park deverá abrir a cancela liberando o uso do estacionamento. 21</a:t>
            </a:r>
          </a:p>
          <a:p>
            <a:pPr rtl="0"/>
            <a:r>
              <a:rPr lang="pt-BR" sz="1100" dirty="0">
                <a:effectLst/>
              </a:rPr>
              <a:t>F13 - (Cliente) Entra no estacionamento após a liberação feita pelo   Auto Park, o cliente deverá entrar no estacionamento com seu veículo.</a:t>
            </a:r>
          </a:p>
          <a:p>
            <a:pPr rtl="0"/>
            <a:r>
              <a:rPr lang="pt-BR" sz="1100" dirty="0">
                <a:effectLst/>
              </a:rPr>
              <a:t>F14 - (Cliente) Procura vaga O cliente deverá estacionar seu veículo em uma vaga não ocupada, para isso deverá antes fazer uma busca dentro do estacionamento.</a:t>
            </a:r>
          </a:p>
          <a:p>
            <a:pPr rtl="0"/>
            <a:r>
              <a:rPr lang="pt-BR" sz="1100" dirty="0">
                <a:effectLst/>
              </a:rPr>
              <a:t>F15 - (Cliente) Encontrou? Muitos clientes têm por preferência estacionar o seu veículo em lugares prediletos, eles se dirigem primeiramente para essas vagas. Mas, há possibilidade dessas vagas já se encontrarem em uso. Nesse caso ele deverá procurar outra vaga.</a:t>
            </a:r>
          </a:p>
          <a:p>
            <a:pPr rtl="0"/>
            <a:r>
              <a:rPr lang="pt-BR" sz="1100" dirty="0">
                <a:effectLst/>
              </a:rPr>
              <a:t>F16 - (Cliente) Estaciona veículo Se o cliente encontrar a vaga predileta ou até mesmo uma outra vaga, deverá então estacionar seu veículo nesta vaga. 2.2.2.2 - Descrição Detalhada do Fluxograma (processo de saída do cliente comum)</a:t>
            </a:r>
          </a:p>
          <a:p>
            <a:pPr rtl="0"/>
            <a:r>
              <a:rPr lang="pt-BR" sz="1100" dirty="0">
                <a:effectLst/>
              </a:rPr>
              <a:t>Saida</a:t>
            </a:r>
          </a:p>
          <a:p>
            <a:pPr rtl="0"/>
            <a:r>
              <a:rPr lang="pt-BR" sz="1100" dirty="0">
                <a:effectLst/>
              </a:rPr>
              <a:t>F1 - (Cliente) Se encaminha para saída O cliente após encontrar seu veículo, se encaminha para uma guarita destinada à saída de veículos.</a:t>
            </a:r>
          </a:p>
          <a:p>
            <a:pPr rtl="0"/>
            <a:r>
              <a:rPr lang="pt-BR" sz="1100" dirty="0">
                <a:effectLst/>
              </a:rPr>
              <a:t>F2 - (Cliente) Possui ticket? O   Auto Park deverá verificar se o cliente está portando o ticket de identificação.</a:t>
            </a:r>
          </a:p>
          <a:p>
            <a:pPr rtl="0"/>
            <a:r>
              <a:rPr lang="pt-BR" sz="1100" dirty="0">
                <a:effectLst/>
              </a:rPr>
              <a:t>F3 - (Cliente) Entrega ticket 22 Se o cliente possuir o ticket, deverá então entregá-lo para o   Auto Park para que seja feito o registro da saída de seu carro.</a:t>
            </a:r>
          </a:p>
          <a:p>
            <a:pPr rtl="0"/>
            <a:r>
              <a:rPr lang="pt-BR" sz="1100" dirty="0">
                <a:effectLst/>
              </a:rPr>
              <a:t>F4 - (Cliente) Possui documento? Se o cliente não possuir o ticket, por qualquer motivo, deverá então apresentar a documentação pessoal e do carro para conferência.</a:t>
            </a:r>
          </a:p>
          <a:p>
            <a:pPr rtl="0"/>
            <a:r>
              <a:rPr lang="pt-BR" sz="1100" dirty="0">
                <a:effectLst/>
              </a:rPr>
              <a:t>F5 - (Cliente) Apresenta documentos O cliente não possuindo o ticket, deverá então apresentar os documentos pessoais e os documentos do veículo.</a:t>
            </a:r>
          </a:p>
          <a:p>
            <a:pPr rtl="0"/>
            <a:r>
              <a:rPr lang="pt-BR" sz="1100" dirty="0">
                <a:effectLst/>
              </a:rPr>
              <a:t>F6 - ( Auto Park) Registra ocorrência O   Auto Park ao ser informado que o cliente não possui as documentações necessárias para registrar a saída normal do veículo, deverá então anotar os dados do cliente e do veículo.</a:t>
            </a:r>
          </a:p>
          <a:p>
            <a:pPr rtl="0"/>
            <a:r>
              <a:rPr lang="pt-BR" sz="1100" dirty="0">
                <a:effectLst/>
              </a:rPr>
              <a:t>F7 - (Cliente) Possui dinheiro? Após os devidos procedimentos para identificação o cliente deverá pagar a taxa para o uso do estacionamento.</a:t>
            </a:r>
          </a:p>
          <a:p>
            <a:pPr rtl="0"/>
            <a:r>
              <a:rPr lang="pt-BR" sz="1100" dirty="0">
                <a:effectLst/>
              </a:rPr>
              <a:t>F8 - (Cliente) Efetua Pagamento O cliente efetua o pagamento da taxa para o   Auto Park.</a:t>
            </a:r>
          </a:p>
          <a:p>
            <a:pPr rtl="0"/>
            <a:r>
              <a:rPr lang="pt-BR" sz="1100" dirty="0">
                <a:effectLst/>
              </a:rPr>
              <a:t>F9 - (Auto Park) Registra inadimplência se o cliente não possuir dinheiro para o pagamento do ticket, o   Auto Park deverá inserir o nome do cliente e a placa do veículo na lista de inadimplentes. E o mesmo só poderá fazer uso do estacionamento mediante pagamento de suas dívidas atrasadas.</a:t>
            </a:r>
          </a:p>
          <a:p>
            <a:pPr rtl="0"/>
            <a:r>
              <a:rPr lang="pt-BR" sz="1100" dirty="0">
                <a:effectLst/>
              </a:rPr>
              <a:t>F10 - (Auto Park) Registra saída 23 O   Auto Park então após os procedimentos de identificação e pagamento registra a saída do veículo.</a:t>
            </a:r>
          </a:p>
          <a:p>
            <a:pPr rtl="0"/>
            <a:r>
              <a:rPr lang="pt-BR" sz="1100" dirty="0">
                <a:effectLst/>
              </a:rPr>
              <a:t>F11 - (Auto Park) Libera saída após registrar a saída do cliente, o   Auto Park deverá então liberar sua saída.</a:t>
            </a:r>
          </a:p>
          <a:p>
            <a:pPr rtl="0"/>
            <a:r>
              <a:rPr lang="pt-BR" sz="1100" dirty="0">
                <a:effectLst/>
              </a:rPr>
              <a:t> </a:t>
            </a:r>
          </a:p>
          <a:p>
            <a:pPr rtl="0"/>
            <a:r>
              <a:rPr lang="pt-BR" sz="1100" dirty="0">
                <a:effectLst/>
              </a:rPr>
              <a:t>Referencia:</a:t>
            </a:r>
            <a:br>
              <a:rPr lang="pt-BR" sz="1100" dirty="0">
                <a:effectLst/>
              </a:rPr>
            </a:br>
            <a:r>
              <a:rPr lang="pt-BR" sz="1100" dirty="0">
                <a:effectLst/>
                <a:hlinkClick r:id="rId2" tooltip="https://repositorio.uniceub.br/jspui/bitstream/235/4463/1/sistema%20de%20gerenciamento%20de%20estacionamento%20-%20documenta%c3%a7%c3%a3o.pdf"/>
              </a:rPr>
              <a:t>https://repositorio.uniceub.br/jspui/bitstream/235/4463/1/Sistema%20de%20Gerenciamento%20de%20Estacionamento%20-%20Documenta%C3%A7%C3%A3o.pdf</a:t>
            </a:r>
            <a:endParaRPr lang="pt-BR" sz="1100" dirty="0">
              <a:effectLst/>
            </a:endParaRP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873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BE3EDA-623C-22D4-8212-06A01EB5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2476367"/>
            <a:ext cx="397247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B7DBA6-A2D9-107C-CCFC-FC30CED9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14" y="2700236"/>
            <a:ext cx="158137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1605CF-2B87-1756-1CCF-1B13972A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804761"/>
            <a:ext cx="492511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897A67-8AC2-5A30-76DD-E118CBD0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828841"/>
            <a:ext cx="439163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175C12-DB20-6ADF-83FB-C6B52950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404919"/>
            <a:ext cx="602064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E11B83-39ED-F3C7-B84F-9A492BC4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205A23-B8A5-7FFC-F7D6-097DB7B1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F266AE-7170-578C-9038-A1AFD00C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D73D9E-90D4-9417-1FCD-8B8701AD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218891"/>
            <a:ext cx="6620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923F01-D5FF-EFFA-3E6B-0F7960D8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93" y="2223919"/>
            <a:ext cx="152421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8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Jardim Parducci</dc:creator>
  <cp:lastModifiedBy>Renato Jardim Parducci</cp:lastModifiedBy>
  <cp:revision>3</cp:revision>
  <dcterms:created xsi:type="dcterms:W3CDTF">2023-03-31T11:37:55Z</dcterms:created>
  <dcterms:modified xsi:type="dcterms:W3CDTF">2023-03-31T14:00:51Z</dcterms:modified>
</cp:coreProperties>
</file>