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377E9-B656-85EE-C43C-9593C7791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34945-2011-1806-00F9-43FBEE8EC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E06BD-BE66-F48B-A23A-F642A2F1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DA42C-93C3-AE56-4CC4-D722BE93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FE0C7-943C-5449-5318-137FFB4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29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006A3-10B5-FB18-CCD1-8B5E228B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D5C6A-4EB5-4203-F450-701B41E90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4E3E3-9FAD-115C-CF82-B9941A1C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66AE1A-AB6E-BCD3-76B2-1C6DE216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B29CB-D022-5B43-BA38-F25D22E8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35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9159B-C76C-3DE3-1ACD-698AD88F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89C43A-2AF8-BB59-C07E-057E1ED51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E8F31-85A9-3389-0125-1DDF4FD1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F3E14-BBA8-B49D-5487-85A7EF7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9889EA-CE05-7B8E-CEE5-063253B5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3BC-7AA7-5D41-8905-0EE2D55B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A1B54-5788-1323-B274-D8E69534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9D9B38-9A0C-547B-CB9F-DE9ED1D6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07FC09-AF81-EFF9-EEBF-6BDAC33D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BA48F8-C8D5-7CEE-04A3-BC018EB4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D3F7F-6313-7E6E-8450-53CED8B0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39668-EF2B-38CD-0859-8B3DE8A8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C2585-7165-7AF1-DC14-3E99B969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32F34-95EB-4019-2982-6CC269C0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2D3E8-D4EE-3F73-4CD4-A5E0CE4D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E45C5-B724-4EF1-C92B-F5F44957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3D482-F3CE-BE96-6D8E-27C4F0B27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592CEB-15DD-F8B8-9BAF-C166A615D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2EED7C-7522-F12D-6E10-86BF9991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8C861E-1678-E094-60D1-72ABB6C0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3F4A63-3EA3-AE4E-6505-ABB3450A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84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FA4B0-5F8A-E06B-56A8-BF220BF2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08F126-8683-7179-2450-EF8188CE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77E20A-106A-FA5C-A4CF-77395C2DC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78E1FF-9395-1CC1-C08D-F4DEEEEFA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770ED6-4843-CFC8-F1D4-5DF4D3385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BA5644-FA84-B132-10B6-57BC1068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C556F8-F78C-4555-8515-A934C54B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39D1F5-A531-3205-604E-ACAC0FCB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1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A0414-870B-BD36-71CB-D8132E01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E32A3-1D36-11DC-9A3E-BAA445FF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9D989A-4CDE-9FFD-6C9D-ECFA36ED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4295A-C14D-6C39-6405-11E47A37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59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C95D51-87AF-42BD-9650-5F6B27A6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605AD1-AB6A-B336-0DE4-2BDD75EC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E6DF18-7459-5285-71A2-AF6E72A0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6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8C948-3610-2EB7-01B1-75270A30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5CA83-B9DD-AE35-7F2D-9D2C12D0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84282C-42FF-CBCC-E5AC-26400397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DE1EA8-990A-AFEB-9734-BDE16BDC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F4619-4397-5D10-B746-30267EDF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1675A4-97D2-6AC5-F049-C2562E56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8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D8CF-53DD-DB4B-2D8E-AB8FBB76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9DFD90-E233-C558-06BB-D4A4D9C2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0BC3BC-1E3B-54BA-BB8B-D6C84832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51B0B-1F4F-A630-A76B-72285164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CA26FD-EEC2-1909-CAE2-0A33D4E4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2C3C69-03DA-F9E2-555B-FDDDC7AD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3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CDE22F-97A4-5ABA-8368-7E64D16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E9B82-A1FD-56DD-124B-E5A7863BD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1903BA-0C4A-CE1E-EC26-2C3B09AD4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9166-8BF9-4E95-8B25-F8520AD824F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FF307-BD8C-D863-D1BB-6E48D834C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D66DB-078E-93CD-4098-DB3AF8DA4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A917-A875-4F61-95D1-477B2BAE2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4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686A1-0645-0B32-9D35-504B03F0C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9B955-98DB-31C6-F5B1-7A03A0312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de uso do GIT</a:t>
            </a:r>
          </a:p>
        </p:txBody>
      </p:sp>
    </p:spTree>
    <p:extLst>
      <p:ext uri="{BB962C8B-B14F-4D97-AF65-F5344CB8AC3E}">
        <p14:creationId xmlns:p14="http://schemas.microsoft.com/office/powerpoint/2010/main" val="3490905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Renato Jardim Parducci</dc:creator>
  <cp:lastModifiedBy>Renato Jardim Parducci</cp:lastModifiedBy>
  <cp:revision>1</cp:revision>
  <dcterms:created xsi:type="dcterms:W3CDTF">2024-04-03T12:17:01Z</dcterms:created>
  <dcterms:modified xsi:type="dcterms:W3CDTF">2024-04-03T12:17:30Z</dcterms:modified>
</cp:coreProperties>
</file>