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C66D-2A7F-4E98-BA69-C51853E80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CED8C-33A2-4C1C-B229-713E43FDC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DFA9-A87A-41FB-903E-CE59D4A2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B53F-8636-43C3-8EAD-B59F9918E61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177FA-155B-4332-A019-EB93128C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8427-F7FC-40C5-94A8-CFADF3A3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16A8-C61C-4F87-832E-FC288BC1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6C23-5D2B-4AF7-ADA4-3D727BB3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0AED8-4055-4092-8334-0E61C26F2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D164-5DEC-4BFF-992C-4F28DAA4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B53F-8636-43C3-8EAD-B59F9918E61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E972-757C-472F-9911-8323262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D9E7-9391-4C2C-B1D3-75228D8F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16A8-C61C-4F87-832E-FC288BC1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2AE81-6F14-4684-A714-27B22B83C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56C49-0DBB-43EC-A82A-DFCDD1EEC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F09B-4D1C-4572-908B-D50855A8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B53F-8636-43C3-8EAD-B59F9918E61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F74D-3DE5-4C9A-ABF7-586AB04B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C810-DBCE-4F46-A3ED-CDAC84ED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16A8-C61C-4F87-832E-FC288BC1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6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CA57-A92E-4503-B809-D37693C5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EB8C-B9D0-4B9F-B170-2E5C47F56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CF0CF-511B-46C2-86C3-008BFC58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B53F-8636-43C3-8EAD-B59F9918E61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4AF9-BCCD-4E52-BBFD-8DEDECE6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782B-AC8B-467B-B72D-C1B9967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16A8-C61C-4F87-832E-FC288BC1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1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D0D-A8E7-4086-AA87-83C4BE32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95DC0-1CD7-41F2-A948-5641E779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A4D0-C3DF-4F59-8EF1-76805321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B53F-8636-43C3-8EAD-B59F9918E61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580E9-A49B-467D-9629-0F4D776E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4FE0-DCA2-441D-8F07-BC1DA1B6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16A8-C61C-4F87-832E-FC288BC1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5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9CF3-F07A-4A32-ABAC-804A4DE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0C06-598C-45B7-930D-F86C6051C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6BB33-81E6-4612-A635-3259C273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41579-9D17-4C89-9D07-7C042876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B53F-8636-43C3-8EAD-B59F9918E61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91CB5-1DB9-471D-9C82-B502B043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7DA66-B522-4C9C-B2C6-C835AC14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16A8-C61C-4F87-832E-FC288BC1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0F6A-0BF5-4782-AC0F-F85404AE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0F9A7-61CD-4B06-B09B-367A371E2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1DF79-03B0-4D0F-95CE-4073D39CE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AA737-9D54-4A7C-B9A2-69091BF9B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113D2-360D-4A67-B3FE-C7E748E70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C4AFA-CE89-42B5-A087-4AF37E55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B53F-8636-43C3-8EAD-B59F9918E61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52458-2197-427E-899F-B6BC6FA2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CBC70-928D-4912-8576-6D81DE84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16A8-C61C-4F87-832E-FC288BC1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556F-B6A7-4C96-A148-4C145470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9562C-87FC-42EF-8D55-B82BB61B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B53F-8636-43C3-8EAD-B59F9918E61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A5729-2DE4-436F-BB9A-B2C1D4D6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E2C-4D7D-45CE-A213-A0742B12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16A8-C61C-4F87-832E-FC288BC1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6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D91C-8CFE-4892-AF66-8FD7949C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B53F-8636-43C3-8EAD-B59F9918E61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90777-A777-439B-A482-516DE100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94882-B497-417C-B60F-B9999B26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16A8-C61C-4F87-832E-FC288BC1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4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0FBB-F4AA-476C-9D8E-9432639D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0F2B-BDB1-4207-84D5-478BAC1F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92B7-BD5E-4EDB-B07C-F9BC65B51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280A9-67C3-40B4-A04D-F8026CB8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B53F-8636-43C3-8EAD-B59F9918E61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9C1B-EA5E-4C5C-8B5C-7A77B2C6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D0B0F-BCD3-47D7-99CA-F2A7ED13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16A8-C61C-4F87-832E-FC288BC1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3A16-48C9-468A-B6F5-A5B0C024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092F1-5A1D-4AFD-893A-47DF7017B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033D2-4EFF-4976-BB88-1D441924D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E559-246B-4CEB-A9AA-2BFA0818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B53F-8636-43C3-8EAD-B59F9918E61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72A14-CFF2-417C-9C4A-F7E1244D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3A8B8-9EB2-465E-BEF4-0CDD4125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16A8-C61C-4F87-832E-FC288BC1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F4F56-12F7-4645-8631-B5593907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A577E-C080-40F6-8B8F-A528105E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2F03-32D9-4676-9DDD-A409297AD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B53F-8636-43C3-8EAD-B59F9918E61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A812-4CB0-4AFA-8C10-7E18F4589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8B82-57BC-486A-8DDB-41A25566C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16A8-C61C-4F87-832E-FC288BC1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2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ADA7-656A-424E-94CB-2B317DA3E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KICKOFF!!!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58824-22F8-4C28-913E-D20428BAC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TOP!!!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5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KICKOFF!!!</dc:title>
  <dc:creator>Logon PF Fiap</dc:creator>
  <cp:lastModifiedBy>Logon PF Fiap</cp:lastModifiedBy>
  <cp:revision>1</cp:revision>
  <dcterms:created xsi:type="dcterms:W3CDTF">2024-03-26T14:10:56Z</dcterms:created>
  <dcterms:modified xsi:type="dcterms:W3CDTF">2024-03-26T14:11:16Z</dcterms:modified>
</cp:coreProperties>
</file>