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F88B-0B7A-4856-8F5C-A47D6CBFC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F9809-E54D-48F2-ACF9-8210C6A86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4D30A-1359-4CBC-8FA8-B6E5B33B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3863-AA0E-48FE-AB97-D39A7B65D8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ADFA-C342-4A94-9108-939C7D9C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F4BB-0BDC-47EE-8E36-0D9D2509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945D-20FA-4176-BE1D-9DCAAB08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1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FF9B-FAF8-470C-8589-9F1A9D48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2D7E2-4FD5-43A6-8670-A1EB5CA52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D9F7-BAAD-4FC4-A16B-26D545DE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3863-AA0E-48FE-AB97-D39A7B65D8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C1AD-32FF-4873-BB2C-85AC5482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4EC4E-BAC5-4EAE-A332-2F154287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945D-20FA-4176-BE1D-9DCAAB08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67D0D-B85D-4FB8-83B0-AD803930A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9C0A2-6B1A-40E6-B661-8AF0A169B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B54D1-1A7A-4DDE-99B9-F8BDA3E1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3863-AA0E-48FE-AB97-D39A7B65D8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C446-EB9E-4538-8AF1-09A9EF6A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201A-DD15-48E9-B3A4-875C7317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945D-20FA-4176-BE1D-9DCAAB08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D291-7F31-480A-9885-E4104ACB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81C6-92A3-42BF-9D54-1BA318A5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8172-3AD2-4BDC-A452-1791637D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3863-AA0E-48FE-AB97-D39A7B65D8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C1A2A-71D2-4505-8D4B-2B1D6C4E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8579-FD01-4DB7-B005-E05ACA47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945D-20FA-4176-BE1D-9DCAAB08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8B4C-363C-4040-8484-4F821104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9941B-2642-4B23-BDDD-DC969B6B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F5C0-A41A-4A73-897D-615E9DE4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3863-AA0E-48FE-AB97-D39A7B65D8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BDB5-E06A-459C-894C-F8EE6384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E974-C868-4150-B835-613D52C8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945D-20FA-4176-BE1D-9DCAAB08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7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2084-8A65-4AA9-A264-EBD2E3EA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8A1A-BE66-43FF-B3CD-84523E839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268C1-58E5-497C-955D-FD0D1BAAD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7C992-A887-48E9-A2D6-81D2521C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3863-AA0E-48FE-AB97-D39A7B65D8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3E561-2925-4790-B2DC-D2DF46DF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63197-AC3F-4C39-BA57-B0CA87C3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945D-20FA-4176-BE1D-9DCAAB08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DA30-3905-4147-A57A-B15E5414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E831A-F833-422A-B12F-9B53E3CEE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00E5-465D-4698-9C04-8789C3C84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4CDA1-F31C-473F-8EF9-C48DA003A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C48D6-6D20-4187-B0CF-81BC6769C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6FE89-D127-4ECF-AD2E-9CBDA8AE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3863-AA0E-48FE-AB97-D39A7B65D8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2C06B-CFA2-4597-BAF7-BCC2B92B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A45A6-1656-489B-AE69-1983C60E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945D-20FA-4176-BE1D-9DCAAB08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6C66-E1EF-40A2-B654-E7302F1A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60731-F10F-4D13-A4F1-2812CB96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3863-AA0E-48FE-AB97-D39A7B65D8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59DE1-C6A0-4F44-BDCF-C70AE43A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103FF-EB40-4BF1-BE87-B7489263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945D-20FA-4176-BE1D-9DCAAB08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1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3105E-D85F-46CB-9639-C5824247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3863-AA0E-48FE-AB97-D39A7B65D8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7CB38-11E6-4CB4-BF69-462ED724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261F8-920F-4F85-9111-E526F289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945D-20FA-4176-BE1D-9DCAAB08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0CFC-08B1-4FA9-9D2E-C603A558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E5B9A-413F-48FA-8457-65E3FDCF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A17C7-5310-46C4-9091-AD04E2A0C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50F81-75CA-4EAC-8247-76D6546E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3863-AA0E-48FE-AB97-D39A7B65D8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A7B66-72EB-4AEE-98D3-F7389F97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E9870-EC97-4A0D-8661-5EF796CE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945D-20FA-4176-BE1D-9DCAAB08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E957-4245-4BAE-8B82-7FD308AC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28B0E-AFFD-4874-9FF0-01FA2E9EB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602EE-E14D-4697-B2AB-260800BEE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C3806-4433-4D35-A6FA-0F8B615B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3863-AA0E-48FE-AB97-D39A7B65D8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9A68E-46C3-4E06-B294-B97D209A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96F9-16DC-420D-8851-7DC078AF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945D-20FA-4176-BE1D-9DCAAB08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0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32C3-ED4A-467D-9CC7-2235CD36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22CC2-8D86-48A5-A4D8-A5D7D119D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B5BD-F3F7-4FD9-9A56-6AB3D2B6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73863-AA0E-48FE-AB97-D39A7B65D84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E945-A2C3-4D05-86B6-31ABD2AB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422F-9DB5-4902-A86B-09D65C30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945D-20FA-4176-BE1D-9DCAAB08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1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13AC-78C4-40E7-8CA5-FB5FB4E8D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BAB8C-D532-432B-8B84-A63B6E8F2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KICK OFF 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4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...</dc:title>
  <dc:creator>Logon PF Fiap</dc:creator>
  <cp:lastModifiedBy>Logon PF Fiap</cp:lastModifiedBy>
  <cp:revision>1</cp:revision>
  <dcterms:created xsi:type="dcterms:W3CDTF">2024-03-26T23:03:57Z</dcterms:created>
  <dcterms:modified xsi:type="dcterms:W3CDTF">2024-03-26T23:04:18Z</dcterms:modified>
</cp:coreProperties>
</file>