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884F-C8EC-455A-A965-D8EF77ECB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1AC60-04DE-4AA1-986B-1246114B8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3EAF-30D8-4F2D-A833-3A5A7863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B03A-03C8-43EE-8752-685F8B76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CB0F-87EF-461D-9970-DCDD8DC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CEA-A2F1-433E-AFFD-69861238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390BC-A4D8-4AC6-94F1-7D6C02B2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DA04-579C-41CA-AE79-CBD940F7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B1CF-8473-4684-8051-3438CDB8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BAB-E8EF-42BF-8AE9-C0E1DFF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F2061-6597-4891-9CDB-707E487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51F9C-C551-4266-A2DF-8DAD8D4D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C40F-6B0C-4AC7-B26C-51B8149E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C080-7E52-4120-8B65-A4A174C3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0967-EC31-4252-A4C4-B07A9DB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76B8-FE20-4B1A-912C-8B1DB48B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8452-048E-4AA3-B8B5-3D422072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F1E0-3500-48BB-AC19-5E2359AF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D471-D741-4068-9179-E910E2C5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3C39-1FA3-4504-B2B5-84056924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4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E17-7A24-4AA0-8525-6A0C4EB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9F03-AD23-4BF8-9C08-43D77B1E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19B2-CA18-424C-88D3-30F4C517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6861-FD3B-4D18-887A-27C2C6E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F06-51FE-49A6-84D6-0B77B6FA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4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BCC8-24E6-4569-9C50-CCBA796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F01-CB7D-4B69-A2AD-A8D7C587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FDF1C-4ADA-477F-B9BA-14929832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38D4-BAB3-4B83-BE93-EEC2C41E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9F4A-5A43-43F1-ADBB-39AEB81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2A69-C9F5-4A0A-8982-C282FE6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5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F577-E68C-4809-86A8-F56CCFB1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1B5F-4866-4D4C-A2CC-35114460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A518B-B3D0-40C3-B001-EC49CB7D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E598-EE6F-475F-8ECE-5167B7223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3F745-D682-4323-9951-DE03C274F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EB740-5B96-437C-81AB-49195A06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0C4B3-B10D-4791-A91B-952E4558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8942C-4129-4CEB-B3E6-38FB632A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58B7-0E7B-4F96-8DDB-1025C783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3EED1-3731-4707-80FD-9F6EE37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08C6-C0E3-4CD4-B712-1E34A3CB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16816-DAAC-430C-B015-E26803C6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1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CD58-26EE-435B-86CF-6FDA682A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51EC-2C0E-4742-8CFB-C68265E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353B9-40FC-45A4-9EE2-F10284EF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7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A5E-157C-4A7A-915E-99BC0E34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400F-60E3-4CF4-B590-11EE7C35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AFC09-C04C-4C3A-A2E2-A6E0DB434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8D77-D42D-43C6-BE27-A3AAF9C9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939C-2C1B-49B3-B4A1-242DB86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10E54-D3B1-4CF3-B700-3E9EA3C7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5C96-17E2-471B-828B-ECEE33DD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92A54-8457-470B-8133-567A7008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1A4E-1AFF-441F-8BC1-21242E7E7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736F-8DAC-4843-BB45-18B0C5D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CEC6-0F47-4BCA-B0EA-CD36B591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8A5A4-D09B-48FD-A932-D450107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52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E4162-A903-46FC-BFF4-257CCDA8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4263A-789C-4B5D-A523-F1CA608B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C704-D5C3-4884-9A30-61CCB7C6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9FE0-982C-4735-A96C-B21B3837B1F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1759-6754-420E-B5DF-5640DB719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F544-1F58-45E6-AEFD-0D06617C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CDD0-7824-4D99-AE84-4C48EC628F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45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034A-F7E7-4C03-8865-13C37F708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A178-0B94-4244-BF48-CAE120A1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78111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2025-04-10T14:47:54Z</dcterms:created>
  <dcterms:modified xsi:type="dcterms:W3CDTF">2025-04-10T14:48:15Z</dcterms:modified>
</cp:coreProperties>
</file>