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1" d="100"/>
          <a:sy n="61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00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00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0000"/>
                </a:highlight>
              </a:rPr>
              <a:t>QUALIDADE DE SOFTWARE E GOVERNANÇA DE TI</a:t>
            </a:r>
            <a:endParaRPr lang="pt-BR" b="1" dirty="0">
              <a:highlight>
                <a:srgbClr val="FF0000"/>
              </a:highlight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PF Fiap</cp:lastModifiedBy>
  <cp:revision>598</cp:revision>
  <cp:lastPrinted>2014-02-05T13:48:47Z</cp:lastPrinted>
  <dcterms:created xsi:type="dcterms:W3CDTF">2013-08-12T12:40:06Z</dcterms:created>
  <dcterms:modified xsi:type="dcterms:W3CDTF">2024-03-08T12:27:54Z</dcterms:modified>
</cp:coreProperties>
</file>