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4BB3D-0354-4347-BEEF-E90B65222D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7780FC-9103-40F5-942B-936161210D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10F8E-2A6A-4CEF-B05B-B4928653A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F1461-7D39-4794-82D6-DAACE50E8C94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9B409-F882-4BE5-B4EA-002B33E0F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34CDA4-72C9-43B3-9355-29FFDAFA1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74448-3FA0-4336-9DDC-C5E7E78FF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131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ABE67-D36B-4C04-85BA-B4F7AD27D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894713-4FF5-42C0-8704-57E1F4AC70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D5F6E-F9DA-42AF-A42C-043D7FC0C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F1461-7D39-4794-82D6-DAACE50E8C94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2E973-9C80-4886-BBA2-7824CAB6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675A92-CBBA-48AC-A628-FF45E8D58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74448-3FA0-4336-9DDC-C5E7E78FF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978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33AA25-AA7C-4E26-B93B-D68AD4D504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3E6071-5849-47EE-AE9E-840E355E8F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11F71-5CB4-4B52-9EB8-5DF16E407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F1461-7D39-4794-82D6-DAACE50E8C94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BE6BE-BE9D-4F6E-B406-2F83F5718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23C83-B0C4-479D-B097-74B71B144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74448-3FA0-4336-9DDC-C5E7E78FF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028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49CCB-46B4-4E77-AE4E-0A3357871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7267B-403A-4AEA-A596-1DB08D79D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AA961-7252-4DB9-8C26-9A8E5571F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F1461-7D39-4794-82D6-DAACE50E8C94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6FEB2-788E-42D3-BBAD-94EA86ED1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DF8D7-BBF2-4F87-A5D6-828D97FF8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74448-3FA0-4336-9DDC-C5E7E78FF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947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31F7D-CCD7-4779-82D8-7BD0F87D3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7180B6-5AFB-441A-BB9C-B6743C2153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E5F7D-48BB-4E81-9CB5-43F270305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F1461-7D39-4794-82D6-DAACE50E8C94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DF939-7E68-4AC7-BE6F-D7C795DF9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2207B-1962-41BF-818E-97727D278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74448-3FA0-4336-9DDC-C5E7E78FF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61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B9904-99A1-4F19-B381-76D1FFB79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8D589-1912-4F98-B01B-B949669CC9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B55614-8C15-4C96-919A-D94F3B3F85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C88A15-D44E-4976-99AB-EA2F25142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F1461-7D39-4794-82D6-DAACE50E8C94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511649-E4A6-49DC-A0F0-ABDCFBBEB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E4B3F4-F1AF-4E95-83F1-39632E637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74448-3FA0-4336-9DDC-C5E7E78FF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125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320CE-4D99-4367-ACCF-371972F2C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045CCC-818E-433A-A7A0-CE142EC91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2F9582-0D1C-44A4-8EB5-02DD111D8D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C5890D-0A56-4ECF-A7FD-BD262F15CE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232C39-FD53-4E7E-82E4-CED49CF41B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C3F73A-25B5-4952-A18B-01E470C57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F1461-7D39-4794-82D6-DAACE50E8C94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005189-59BD-4A33-B884-19CD01469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63851E-F5B5-4D50-9A49-549A413DE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74448-3FA0-4336-9DDC-C5E7E78FF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568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E7055-0D27-4B67-AD82-D0BA75CCA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31CA9D-4F22-4188-A158-3E703F00D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F1461-7D39-4794-82D6-DAACE50E8C94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C3D40E-71BE-4589-AAD2-71198ECC7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665E41-D9E1-477C-84A2-8AB99231F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74448-3FA0-4336-9DDC-C5E7E78FF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850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644B22-0A7E-4130-8C12-994D90076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F1461-7D39-4794-82D6-DAACE50E8C94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A602DC-3DC3-4A08-93A8-FBDE42B0C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273D51-91D5-4D28-8698-58F526509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74448-3FA0-4336-9DDC-C5E7E78FF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400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1BF85-3D04-40FB-A5EF-0C9C1DC32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2B98A-E978-42B1-86A1-DB96383326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3FA1D8-817C-4470-9DF0-CCBDDF6BCA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D70F69-159B-4846-9613-34E11DBB2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F1461-7D39-4794-82D6-DAACE50E8C94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22A3F7-29DA-4FCE-A1A9-B3A7A58FF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679C1D-AF06-4588-808A-4F04718E4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74448-3FA0-4336-9DDC-C5E7E78FF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873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4838B-0D31-4D8D-8D23-69E0CD735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0DB5C-FAA3-495D-8660-182163DC5C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4DC773-05EF-4640-BF3A-3C1C8B1BE1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574156-D449-466A-9B21-AA103326E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F1461-7D39-4794-82D6-DAACE50E8C94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2DDB8A-A558-43B6-83D4-51075E46F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1264A5-971B-4460-8FF1-12043E317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74448-3FA0-4336-9DDC-C5E7E78FF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543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4C14BD-D4B9-4ABE-A858-8A80E0831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9FF53E-9F40-48A7-B4E7-EAC06D0D0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777A6-FC1C-4E88-AA98-292A4D23E1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F1461-7D39-4794-82D6-DAACE50E8C94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E8D551-94A1-454A-98A9-7CE4F4958D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58C146-BC77-4418-8D50-AE770BE3F7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74448-3FA0-4336-9DDC-C5E7E78FF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166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EEDFC-6452-492B-85D4-8E93E7921F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Documento de abertura de projeto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85C0B0-20E1-4332-8435-26DCEF2888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84907"/>
            <a:ext cx="9144000" cy="1655762"/>
          </a:xfrm>
        </p:spPr>
        <p:txBody>
          <a:bodyPr/>
          <a:lstStyle/>
          <a:p>
            <a:r>
              <a:rPr lang="pt-BR" dirty="0"/>
              <a:t>CHALLENGE - 2024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1EFB959-621B-4258-A740-59BC137338DA}"/>
              </a:ext>
            </a:extLst>
          </p:cNvPr>
          <p:cNvSpPr/>
          <p:nvPr/>
        </p:nvSpPr>
        <p:spPr>
          <a:xfrm>
            <a:off x="8434552" y="3862552"/>
            <a:ext cx="2837793" cy="22781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/>
              <a:t>LOGO</a:t>
            </a:r>
          </a:p>
          <a:p>
            <a:pPr algn="ctr"/>
            <a:r>
              <a:rPr lang="pt-BR" sz="3600" dirty="0"/>
              <a:t>PROJETO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3476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Documento de abertura de projeto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Documento de abertura de projeto</dc:title>
  <dc:creator>Logon PF Fiap</dc:creator>
  <cp:lastModifiedBy>Logon PF Fiap</cp:lastModifiedBy>
  <cp:revision>2</cp:revision>
  <dcterms:created xsi:type="dcterms:W3CDTF">2024-03-19T12:27:35Z</dcterms:created>
  <dcterms:modified xsi:type="dcterms:W3CDTF">2024-03-19T12:34:08Z</dcterms:modified>
</cp:coreProperties>
</file>