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1552-1C2B-444F-89EE-94B1C52F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FC1E-74D0-4D51-86E6-76925D943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8088-F6CD-4C6E-B095-5A1591A4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1F37-A9AB-4680-83EE-26F22B45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7BE1-7B1A-461D-B42F-B212B5F3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1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F954-8D20-421D-9653-18B9B8A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B546-973F-455E-840E-786EE6A1C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7048-3EBE-4747-9D1B-6152E8CE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11B0-2D5E-4487-AE2E-CE3205AA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04F6-6045-4A7C-8759-A8BCC26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42E48-665E-4462-A7D6-7FCEDBA65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C1DE9-BF7F-45A1-9934-B038F74E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D272-E452-4064-864A-4D27183B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8B38-840F-4A51-B579-630A2BD3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D660-B725-4C87-8CBC-6E347C1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5AC9-9249-4042-8581-45ABBD7B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C7CE-CCCB-4DDE-88E9-630A9EF0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76E4-6F97-4B5C-8931-9E69F866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9C92-2BFF-4F5A-B87F-6825928F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926B-A6B5-438F-97A6-F1D26C60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2B54-BBA4-42FE-9707-F057381F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04DAB-F620-4A2C-AF61-487F0CFA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C7111-F6BD-4626-AED9-7ED2F19B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E4D34-6BF4-485E-9B74-0093F0B1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354D-7437-484F-8375-38C5E989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680B-77B8-4F5E-9C37-76A23725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1AFC-41CE-4729-828C-FCD26582D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5F01-4FEF-46AA-9306-F3E437088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1AB3-0424-4355-B82B-6803B081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D4CF-E1B6-4167-853E-A4DE804C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9F6B1-5518-44D5-81A4-67C0D1C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7E50-4452-49D4-A688-3BAF416E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9D48-E060-4882-90A1-95E38350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8D92A-69E9-4B18-922A-E028615E5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D9CB-0847-4061-B413-1287E4AFB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EBF0F-7B80-4657-9218-60F2B6128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D8978-AD0B-42DC-8869-E1B59FD0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5D2E5-8A54-41DA-9BB2-75AF56C7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4FC14-36D5-4193-BC8F-55B54C4A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6EF6-BAC7-4185-BBE2-5B2EA1CE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3983E-58FE-4549-9C52-1171C0F1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B2FE-0608-42BA-8F1B-A1984A35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EABE-54A6-4FDD-88F2-7F3F378F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60223-485A-4CFB-9D04-BE837E49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D94F6-6C24-484A-AE9C-108C2F50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2165C-9E32-498F-A7CF-BFE82FFE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2D97-90E6-4DE7-8B64-276C2E69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1C3E-E20A-47DC-9A86-1B939B54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930CD-6612-4920-B019-CFDF9E76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26D9D-456D-465C-B6C1-7BA188A5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06F59-9D48-4AD1-8E12-8BE7990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B61F-8F4C-4293-A99B-8E05E3B9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1E1B-89F4-4EC0-BE2A-CACC4D6F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D8879-7F82-47AD-98A2-67B943FE0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C406D-E5C6-44A9-B373-BD6E8574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A162-79D3-4ABA-9B10-5E7F5DF0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D067-B053-4EDD-8927-41BAF3BA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741-6E5B-42CA-A221-B9BF478C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1724C-818D-4030-A553-92928E63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C70D-2BE9-4A4F-B567-FE6F4CC31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60AC-A931-4C4E-B06A-473C55AF9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CF4A-F1F8-423C-BD89-7E4B290DCD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8B77F-88F0-4455-9B8D-2607FB61B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29F77-FC1F-43BF-B9DA-4AF59667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DA5E-C1C9-4BDC-8672-611BA141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1D20-66FF-4B42-921C-02F092FC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ESSE É O PITCH!!!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E46B7-0CAA-4D95-91EF-DE01B0563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TOP!!!!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ESSE É O PITCH!!!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 É O PITCH!!!</dc:title>
  <dc:creator>Logon PF Fiap</dc:creator>
  <cp:lastModifiedBy>Logon PF Fiap</cp:lastModifiedBy>
  <cp:revision>1</cp:revision>
  <dcterms:created xsi:type="dcterms:W3CDTF">2024-03-26T12:36:00Z</dcterms:created>
  <dcterms:modified xsi:type="dcterms:W3CDTF">2024-03-26T12:36:17Z</dcterms:modified>
</cp:coreProperties>
</file>