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4BB3D-0354-4347-BEEF-E90B65222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780FC-9103-40F5-942B-93616121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10F8E-2A6A-4CEF-B05B-B4928653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1461-7D39-4794-82D6-DAACE50E8C9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9B409-F882-4BE5-B4EA-002B33E0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4CDA4-72C9-43B3-9355-29FFDAFA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4448-3FA0-4336-9DDC-C5E7E78F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3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BE67-D36B-4C04-85BA-B4F7AD27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94713-4FF5-42C0-8704-57E1F4AC7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5F6E-F9DA-42AF-A42C-043D7FC0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1461-7D39-4794-82D6-DAACE50E8C9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2E973-9C80-4886-BBA2-7824CAB6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75A92-CBBA-48AC-A628-FF45E8D5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4448-3FA0-4336-9DDC-C5E7E78F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7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33AA25-AA7C-4E26-B93B-D68AD4D50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E6071-5849-47EE-AE9E-840E355E8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11F71-5CB4-4B52-9EB8-5DF16E407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1461-7D39-4794-82D6-DAACE50E8C9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BE6BE-BE9D-4F6E-B406-2F83F571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23C83-B0C4-479D-B097-74B71B14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4448-3FA0-4336-9DDC-C5E7E78F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2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49CCB-46B4-4E77-AE4E-0A335787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7267B-403A-4AEA-A596-1DB08D79D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AA961-7252-4DB9-8C26-9A8E5571F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1461-7D39-4794-82D6-DAACE50E8C9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6FEB2-788E-42D3-BBAD-94EA86ED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DF8D7-BBF2-4F87-A5D6-828D97FF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4448-3FA0-4336-9DDC-C5E7E78F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4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31F7D-CCD7-4779-82D8-7BD0F87D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180B6-5AFB-441A-BB9C-B6743C215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E5F7D-48BB-4E81-9CB5-43F27030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1461-7D39-4794-82D6-DAACE50E8C9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DF939-7E68-4AC7-BE6F-D7C795DF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2207B-1962-41BF-818E-97727D27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4448-3FA0-4336-9DDC-C5E7E78F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9904-99A1-4F19-B381-76D1FFB7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D589-1912-4F98-B01B-B949669CC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55614-8C15-4C96-919A-D94F3B3F8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88A15-D44E-4976-99AB-EA2F2514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1461-7D39-4794-82D6-DAACE50E8C9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11649-E4A6-49DC-A0F0-ABDCFBBEB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4B3F4-F1AF-4E95-83F1-39632E63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4448-3FA0-4336-9DDC-C5E7E78F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2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20CE-4D99-4367-ACCF-371972F2C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45CCC-818E-433A-A7A0-CE142EC91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F9582-0D1C-44A4-8EB5-02DD111D8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5890D-0A56-4ECF-A7FD-BD262F15C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32C39-FD53-4E7E-82E4-CED49CF41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C3F73A-25B5-4952-A18B-01E470C5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1461-7D39-4794-82D6-DAACE50E8C9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005189-59BD-4A33-B884-19CD01469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63851E-F5B5-4D50-9A49-549A413D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4448-3FA0-4336-9DDC-C5E7E78F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6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7055-0D27-4B67-AD82-D0BA75CCA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1CA9D-4F22-4188-A158-3E703F00D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1461-7D39-4794-82D6-DAACE50E8C9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3D40E-71BE-4589-AAD2-71198ECC7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65E41-D9E1-477C-84A2-8AB99231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4448-3FA0-4336-9DDC-C5E7E78F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5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644B22-0A7E-4130-8C12-994D9007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1461-7D39-4794-82D6-DAACE50E8C9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602DC-3DC3-4A08-93A8-FBDE42B0C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73D51-91D5-4D28-8698-58F52650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4448-3FA0-4336-9DDC-C5E7E78F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0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BF85-3D04-40FB-A5EF-0C9C1DC32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2B98A-E978-42B1-86A1-DB9638332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FA1D8-817C-4470-9DF0-CCBDDF6BC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70F69-159B-4846-9613-34E11DBB2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1461-7D39-4794-82D6-DAACE50E8C9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2A3F7-29DA-4FCE-A1A9-B3A7A58F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79C1D-AF06-4588-808A-4F04718E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4448-3FA0-4336-9DDC-C5E7E78F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7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838B-0D31-4D8D-8D23-69E0CD73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0DB5C-FAA3-495D-8660-182163DC5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DC773-05EF-4640-BF3A-3C1C8B1BE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74156-D449-466A-9B21-AA103326E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1461-7D39-4794-82D6-DAACE50E8C9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DDB8A-A558-43B6-83D4-51075E46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264A5-971B-4460-8FF1-12043E31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4448-3FA0-4336-9DDC-C5E7E78F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4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4C14BD-D4B9-4ABE-A858-8A80E083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FF53E-9F40-48A7-B4E7-EAC06D0D0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777A6-FC1C-4E88-AA98-292A4D23E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F1461-7D39-4794-82D6-DAACE50E8C9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8D551-94A1-454A-98A9-7CE4F4958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8C146-BC77-4418-8D50-AE770BE3F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74448-3FA0-4336-9DDC-C5E7E78F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6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EEDFC-6452-492B-85D4-8E93E7921F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Documento de abertura de projeto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5C0B0-20E1-4332-8435-26DCEF288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4907"/>
            <a:ext cx="9144000" cy="1655762"/>
          </a:xfrm>
        </p:spPr>
        <p:txBody>
          <a:bodyPr/>
          <a:lstStyle/>
          <a:p>
            <a:r>
              <a:rPr lang="pt-BR" dirty="0"/>
              <a:t>CHALLENGE - 2024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76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Documento de abertura de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Documento de abertura de projeto</dc:title>
  <dc:creator>Logon PF Fiap</dc:creator>
  <cp:lastModifiedBy>Logon PF Fiap</cp:lastModifiedBy>
  <cp:revision>1</cp:revision>
  <dcterms:created xsi:type="dcterms:W3CDTF">2024-03-19T12:27:35Z</dcterms:created>
  <dcterms:modified xsi:type="dcterms:W3CDTF">2024-03-19T12:28:14Z</dcterms:modified>
</cp:coreProperties>
</file>