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97B3-C8A0-4CB5-A440-C5F7FD4F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187CB-4399-4BF4-B820-1258C2A16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B4C7-7F7B-4AFB-B6FB-F332A70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A343-F4F1-4370-A42A-EB68275B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DEBFE-D5FC-47E2-BEE4-28AC5C68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17F0-0BA6-4EB9-8C30-340E08F1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7D344-FE72-45D0-88F7-6A7B7B96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B62A-8FB6-42FC-99CA-7E19ECEC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A089-7DA0-4740-9E26-64118019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7567-F7EC-4021-9E43-3D21D5AF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35644-14F1-4EBF-B5FD-BD81E7B31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CF174-2462-4F36-8AAC-680135289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3AD5-CC86-4C2F-896B-8811C505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87BD-647A-4A3C-8420-BB5349EB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4A16-5178-4703-8B64-2EE66B24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1C2C-0F05-4403-B779-852C50C6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1D14-EC9D-412D-B0F0-9561EA87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E70B-ECD6-479C-B01E-53C20754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ADEB-5246-459C-B314-27DA2AEC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C0A2-AC47-416E-A2A0-B5739236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8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8CA5-EF4D-444B-B27F-4D30CA78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6E11E-8695-4CD3-AA4F-9198A31D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424D6-BD1F-4517-9A63-83BAB282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A2FA-D53D-40BD-9FCF-E0C5221B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0A7B-4667-4554-8C59-5CE22AA8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9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D4EA-E6BF-42F4-9520-301DDC21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0B25-0222-4F18-8023-31D9C4B99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90F84-F2DD-4B53-AD3D-3B265812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55D1-098C-4AA4-9EAC-BBF2E841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E2B09-D5C7-4901-9001-168C5B3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E63F-11C4-4B81-90B4-8C7CDEF0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9786-0316-4FA6-89A4-F9FDFA0D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390A-C119-429D-AC79-5B7422825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D949A-0C8D-4E61-8EBE-D98B4424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3ED77-E55B-4D5B-A39A-35613FA81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1727E-1863-4D5F-9ADD-59D2EE302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1CA81-966D-479F-8DCB-F6E15CEF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7F422-618B-403C-9936-EB3D278D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CE92C-D3B3-4247-8FBB-CEBBC457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5F62-CB64-4306-8FB9-2405C2E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C8F5D-16D3-480A-9114-8BEB3689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4CAD6-4625-4121-BD5C-4D768A4E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BB6CA-9131-4CD6-9008-B14E578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A6B1A-E874-4F8A-9B47-5095614A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40944-FAF9-4950-9930-9A70A464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BB46E-1283-4EA6-AA7D-B487FA26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0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16CA-0B2E-4535-967C-C79BCA7B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F49E-DC46-41FC-A608-26568F16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946EC-8394-4BBF-9047-6435EAFE5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0762D-331E-45FD-A43C-557E8737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05335-C388-43F5-8970-FE544767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D5ECD-B8A0-4C31-A7E4-D4489984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3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800C-D40F-44A4-976C-87E86518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A6E27-3584-45A3-AE90-5AEF13326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7A829-1AE9-42CC-9952-A1E802E41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F8F1-6C74-40D3-B3FD-EA8317C4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B5B1D-4966-4E74-9FF9-D8971955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C39E6-5ACF-40F0-BC6F-CD76B239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07031-2270-4BE6-AC1E-A8444FB1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814C0-CDEF-4022-BEF8-8596F81D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492A-96F1-4988-A273-B895FB3B4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AC93-FEA9-4C1D-A128-7C0D68D1559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66EA-8F29-432F-A077-492C4F4A6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C3DB-A151-48FE-95B0-3341C76E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8AECD-4526-458F-9D32-6E660E99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3864-A221-45C9-8C9B-D1205885B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PROJETO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EA60E-BAD0-47B4-8992-8730248E5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err="1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PF Fiap</dc:creator>
  <cp:lastModifiedBy>Logon PF Fiap</cp:lastModifiedBy>
  <cp:revision>1</cp:revision>
  <dcterms:created xsi:type="dcterms:W3CDTF">2024-03-18T12:41:54Z</dcterms:created>
  <dcterms:modified xsi:type="dcterms:W3CDTF">2024-03-18T12:42:12Z</dcterms:modified>
</cp:coreProperties>
</file>