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E604-FB0D-4A08-9DF2-633A2E200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F0168-791C-48B7-87F6-F415DBBA7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6CB2-C01C-4B95-8EE0-B7E0F0B6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865A-AE6A-4DFA-9168-908C64D0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6A48-7999-4B90-B7BE-8755AE4E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93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49A-CE1C-4F18-BEF3-A01064E7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7741-720E-45EA-B4AB-CEB2369BB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0812-093E-4A04-8FB1-43C0E38F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E700-8D46-4AE1-8846-3AECA6A5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B922-19C6-4A3A-A40B-F4E7D090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7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6F98F-B072-415E-A7C0-368E19D26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A80D5-5181-4BC9-86AB-ED6C8621F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0954-3355-4B63-870C-FB199DE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1D45-50A7-4361-8C9E-7BB978EC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EFE0-31F4-4748-AA51-3C3E2858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53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E84A-3929-4D9C-AB6A-5531652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E724-3D0D-4654-BE42-F886A8CA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85D0-E647-4861-86DD-63D35088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87E4-B315-40E9-AE00-342017C6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9B8E-BAAF-4D73-AF6E-A32F1FFA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3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5144-2065-4296-B04F-60C47B17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1F11D-3C99-46A1-AA47-F4DE1DB1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3405-1597-4DC3-B626-0BC53E7E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21AE-5ED4-4CE5-BCD9-BB37B4D6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0EE0-11CB-49E0-BFA8-8A0D6D38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1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BDC4-22DE-4588-ADFB-C5A4B51C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8E44-6DDA-44FD-AD03-001F679CE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A061-1CF7-463A-9DC6-1F49B351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DB72-DE2C-4384-9309-7D5BDD71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BA4FA-1735-4A23-B536-329FCC28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2AEE-B0C7-4ABA-9BC4-92F0610E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1BF1-BC79-47DD-9FDF-96219B46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EAF3C-8A5E-4C68-8F06-AC1AAB6E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22B85-050A-4CA5-9646-0D8601AB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30881-ADED-45B2-9916-47A2C93BA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5CDBD-9383-4E73-9F8D-E9BB29588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9C90A-E973-438A-B900-7B222343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15C9B-DEAD-4331-9B03-69BE1B26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06F37-6629-4B6A-B592-74E4266C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4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D716-8161-4A59-85F2-53EA32E3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28C77-3649-4C69-A8F3-B7605E40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84985-1C8D-4E37-8FC7-9FAF968F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74F06-2196-4E33-A29C-335E9BE9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E89D3-5893-4769-93E8-9272A7C1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E8295-03C6-469F-B6AA-62766375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688F-2A16-42D3-A107-DD650F9E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7BBB-A234-4976-AD1C-DC3CCC06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2E16-D76F-4BE3-A7B3-34275A02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6A0A-0FE1-4C2F-8CCC-4F2801F7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0E1B-35AD-4F8D-ACF7-ECDA75A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E8BD7-2520-4733-B917-CB27B00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CF35-24BB-49D6-8C5A-9FD58306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9882-C510-48D1-A715-736BD89D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0ED3E-9452-4312-BE78-980BB120C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9076-051E-4318-A2B1-6A73A1F19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B80FF-F7C0-46DE-8A90-1E60D5C3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223F-7D7C-4768-BEBC-7BCD5D06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B602A-BC4D-4060-98BF-3E84D8E8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45071-DD1C-4B70-B7D0-CF671951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5CDD-37CD-462F-B557-F9533698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FBA4-4A1F-419E-A965-E59CA7B94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36F6-F994-42D1-AF9C-9A4A4C8A7BDD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5153-17DA-4EC3-8629-41594DE06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E941-28C5-43F7-9DE3-A8F19429E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601D-BEC3-4FCB-99B1-D603591F8C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51EFFE-02DE-46FB-910A-20B7AD31429B}"/>
              </a:ext>
            </a:extLst>
          </p:cNvPr>
          <p:cNvSpPr/>
          <p:nvPr/>
        </p:nvSpPr>
        <p:spPr>
          <a:xfrm>
            <a:off x="1556084" y="689811"/>
            <a:ext cx="9176084" cy="537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DCEC7-1669-47CE-9671-C739E3DB2751}"/>
              </a:ext>
            </a:extLst>
          </p:cNvPr>
          <p:cNvSpPr/>
          <p:nvPr/>
        </p:nvSpPr>
        <p:spPr>
          <a:xfrm>
            <a:off x="1556084" y="689811"/>
            <a:ext cx="9176084" cy="4812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A</a:t>
            </a:r>
          </a:p>
        </p:txBody>
      </p:sp>
    </p:spTree>
    <p:extLst>
      <p:ext uri="{BB962C8B-B14F-4D97-AF65-F5344CB8AC3E}">
        <p14:creationId xmlns:p14="http://schemas.microsoft.com/office/powerpoint/2010/main" val="263139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Laboratório FIAP</dc:creator>
  <cp:lastModifiedBy>Laboratório FIAP</cp:lastModifiedBy>
  <cp:revision>1</cp:revision>
  <dcterms:created xsi:type="dcterms:W3CDTF">2025-10-10T01:26:52Z</dcterms:created>
  <dcterms:modified xsi:type="dcterms:W3CDTF">2025-10-10T01:27:40Z</dcterms:modified>
</cp:coreProperties>
</file>