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5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12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9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9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95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7411-0A74-4074-8A9D-F1D25D25DCD9}" type="datetimeFigureOut">
              <a:rPr lang="pt-BR" smtClean="0"/>
              <a:t>11/07/2016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5648-68AE-4516-831C-31FB909D5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9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9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</cp:lastModifiedBy>
  <cp:revision>1</cp:revision>
  <dcterms:created xsi:type="dcterms:W3CDTF">2016-07-11T20:56:59Z</dcterms:created>
  <dcterms:modified xsi:type="dcterms:W3CDTF">2016-07-11T20:58:41Z</dcterms:modified>
</cp:coreProperties>
</file>