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4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75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45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12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94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98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4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22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8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44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95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7411-0A74-4074-8A9D-F1D25D25DCD9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5648-68AE-4516-831C-31FB909D50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45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47411-0A74-4074-8A9D-F1D25D25DCD9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5648-68AE-4516-831C-31FB909D50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49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567167"/>
            <a:ext cx="7170012" cy="5382114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434869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FIAP</cp:lastModifiedBy>
  <cp:revision>2</cp:revision>
  <dcterms:created xsi:type="dcterms:W3CDTF">2016-07-11T20:56:59Z</dcterms:created>
  <dcterms:modified xsi:type="dcterms:W3CDTF">2016-08-24T14:01:21Z</dcterms:modified>
</cp:coreProperties>
</file>