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9" r:id="rId3"/>
    <p:sldId id="266" r:id="rId4"/>
    <p:sldId id="271" r:id="rId5"/>
    <p:sldId id="265" r:id="rId6"/>
    <p:sldId id="273" r:id="rId7"/>
    <p:sldId id="263" r:id="rId8"/>
    <p:sldId id="258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5AC"/>
    <a:srgbClr val="222833"/>
    <a:srgbClr val="292F39"/>
    <a:srgbClr val="82C7A5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>
        <p:scale>
          <a:sx n="70" d="100"/>
          <a:sy n="70" d="100"/>
        </p:scale>
        <p:origin x="8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0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916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0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54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0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0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15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29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92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50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C6842-7EAE-47F6-AA58-174857A2A735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7DAF-046D-423C-BFB3-71798D0FE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59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apézio 13"/>
          <p:cNvSpPr/>
          <p:nvPr/>
        </p:nvSpPr>
        <p:spPr>
          <a:xfrm rot="13904632">
            <a:off x="-3329577" y="3783527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apézio 11"/>
          <p:cNvSpPr/>
          <p:nvPr/>
        </p:nvSpPr>
        <p:spPr>
          <a:xfrm rot="13904632">
            <a:off x="-3223539" y="3588625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605408" y="4143086"/>
            <a:ext cx="7445742" cy="88920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53" y="467950"/>
            <a:ext cx="5562494" cy="555719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46795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BILHETEIRA </a:t>
            </a:r>
            <a:endParaRPr lang="pt-PT" sz="66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8498" y="5498277"/>
            <a:ext cx="7383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RICARDO CRUZ,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50039470</a:t>
            </a:r>
          </a:p>
          <a:p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RENATO 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JÚNIOR,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50039475</a:t>
            </a:r>
            <a:endParaRPr lang="pt-PT" sz="2000" dirty="0">
              <a:solidFill>
                <a:schemeClr val="bg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8498" y="6206163"/>
            <a:ext cx="8043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Estudantes do curso de Engenharia Informática na Universidade Europeia</a:t>
            </a:r>
          </a:p>
        </p:txBody>
      </p:sp>
      <p:sp>
        <p:nvSpPr>
          <p:cNvPr id="8" name="Trapézio 7"/>
          <p:cNvSpPr/>
          <p:nvPr/>
        </p:nvSpPr>
        <p:spPr>
          <a:xfrm rot="3103357">
            <a:off x="511188" y="1225483"/>
            <a:ext cx="3049016" cy="884983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apézio 9"/>
          <p:cNvSpPr/>
          <p:nvPr/>
        </p:nvSpPr>
        <p:spPr>
          <a:xfrm rot="13904632">
            <a:off x="-1787818" y="816571"/>
            <a:ext cx="4560271" cy="884983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956" y="4867199"/>
            <a:ext cx="3137287" cy="27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5" r="-1389"/>
          <a:stretch/>
        </p:blipFill>
        <p:spPr>
          <a:xfrm>
            <a:off x="-1" y="4018934"/>
            <a:ext cx="2322871" cy="2839065"/>
          </a:xfrm>
          <a:prstGeom prst="rtTriangle">
            <a:avLst/>
          </a:prstGeom>
        </p:spPr>
      </p:pic>
      <p:sp>
        <p:nvSpPr>
          <p:cNvPr id="14" name="Trapézio 13"/>
          <p:cNvSpPr/>
          <p:nvPr/>
        </p:nvSpPr>
        <p:spPr>
          <a:xfrm rot="13904632">
            <a:off x="-3485988" y="3964001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apézio 11"/>
          <p:cNvSpPr/>
          <p:nvPr/>
        </p:nvSpPr>
        <p:spPr>
          <a:xfrm rot="13904632">
            <a:off x="-3561997" y="4405142"/>
            <a:ext cx="9474055" cy="904238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1807894" y="2882774"/>
            <a:ext cx="7445742" cy="618975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rapézio 7"/>
          <p:cNvSpPr/>
          <p:nvPr/>
        </p:nvSpPr>
        <p:spPr>
          <a:xfrm rot="3103357">
            <a:off x="-629229" y="-72093"/>
            <a:ext cx="2212694" cy="634766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apézio 9"/>
          <p:cNvSpPr/>
          <p:nvPr/>
        </p:nvSpPr>
        <p:spPr>
          <a:xfrm rot="13904632">
            <a:off x="-1587285" y="551700"/>
            <a:ext cx="3285029" cy="594312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" y="0"/>
            <a:ext cx="1487847" cy="14864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0" y="3183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PRINCIPAL</a:t>
            </a:r>
            <a:endParaRPr lang="pt-PT" sz="4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22984" t="6114" r="22804" b="17041"/>
          <a:stretch/>
        </p:blipFill>
        <p:spPr>
          <a:xfrm>
            <a:off x="2762024" y="1105346"/>
            <a:ext cx="6667952" cy="531412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49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r="21463"/>
          <a:stretch/>
        </p:blipFill>
        <p:spPr>
          <a:xfrm>
            <a:off x="0" y="4074382"/>
            <a:ext cx="2311400" cy="2783618"/>
          </a:xfrm>
          <a:prstGeom prst="rtTriangle">
            <a:avLst/>
          </a:prstGeom>
        </p:spPr>
      </p:pic>
      <p:sp>
        <p:nvSpPr>
          <p:cNvPr id="12" name="Trapézio 11"/>
          <p:cNvSpPr/>
          <p:nvPr/>
        </p:nvSpPr>
        <p:spPr>
          <a:xfrm rot="13904632">
            <a:off x="-3561997" y="4405142"/>
            <a:ext cx="9474055" cy="904238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apézio 13"/>
          <p:cNvSpPr/>
          <p:nvPr/>
        </p:nvSpPr>
        <p:spPr>
          <a:xfrm rot="13904632">
            <a:off x="-3485988" y="3964001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1807894" y="2882774"/>
            <a:ext cx="7445742" cy="618975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/>
          <a:srcRect l="22704" t="6205" r="22602" b="16802"/>
          <a:stretch/>
        </p:blipFill>
        <p:spPr>
          <a:xfrm>
            <a:off x="2796778" y="1218633"/>
            <a:ext cx="6572738" cy="5201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rapézio 7"/>
          <p:cNvSpPr/>
          <p:nvPr/>
        </p:nvSpPr>
        <p:spPr>
          <a:xfrm rot="3103357">
            <a:off x="-629229" y="-72093"/>
            <a:ext cx="2212694" cy="634766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apézio 9"/>
          <p:cNvSpPr/>
          <p:nvPr/>
        </p:nvSpPr>
        <p:spPr>
          <a:xfrm rot="13904632">
            <a:off x="-1587285" y="551700"/>
            <a:ext cx="3285029" cy="594312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" y="0"/>
            <a:ext cx="1487847" cy="14864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0" y="31830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 CRIAÇÃO DE EVENTOS</a:t>
            </a:r>
            <a:endParaRPr lang="pt-PT" sz="4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/>
          <a:srcRect l="22572" t="6076" r="22572" b="16840"/>
          <a:stretch/>
        </p:blipFill>
        <p:spPr>
          <a:xfrm>
            <a:off x="2747998" y="1236845"/>
            <a:ext cx="6670298" cy="5269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6"/>
          <a:srcRect l="22670" t="6076" r="22670" b="16667"/>
          <a:stretch/>
        </p:blipFill>
        <p:spPr>
          <a:xfrm>
            <a:off x="2662025" y="1145497"/>
            <a:ext cx="6842245" cy="543714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7"/>
          <a:srcRect l="22571" t="6077" r="22671" b="16667"/>
          <a:stretch/>
        </p:blipFill>
        <p:spPr>
          <a:xfrm>
            <a:off x="2640897" y="1141660"/>
            <a:ext cx="6884500" cy="546096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8"/>
          <a:srcRect l="22670" t="6076" r="22475" b="16667"/>
          <a:stretch/>
        </p:blipFill>
        <p:spPr>
          <a:xfrm>
            <a:off x="2640897" y="1141659"/>
            <a:ext cx="6884500" cy="54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6" r="25053" b="4503"/>
          <a:stretch/>
        </p:blipFill>
        <p:spPr>
          <a:xfrm>
            <a:off x="-16542" y="4077595"/>
            <a:ext cx="2921000" cy="2780405"/>
          </a:xfrm>
          <a:prstGeom prst="rtTriangle">
            <a:avLst/>
          </a:prstGeom>
        </p:spPr>
      </p:pic>
      <p:sp>
        <p:nvSpPr>
          <p:cNvPr id="14" name="Trapézio 13"/>
          <p:cNvSpPr/>
          <p:nvPr/>
        </p:nvSpPr>
        <p:spPr>
          <a:xfrm rot="13904632">
            <a:off x="-3485988" y="3964001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apézio 11"/>
          <p:cNvSpPr/>
          <p:nvPr/>
        </p:nvSpPr>
        <p:spPr>
          <a:xfrm rot="13904632">
            <a:off x="-3561997" y="4405142"/>
            <a:ext cx="9474055" cy="904238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1807894" y="2882774"/>
            <a:ext cx="7445742" cy="618975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rapézio 7"/>
          <p:cNvSpPr/>
          <p:nvPr/>
        </p:nvSpPr>
        <p:spPr>
          <a:xfrm rot="3103357">
            <a:off x="-629229" y="-72093"/>
            <a:ext cx="2212694" cy="634766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apézio 9"/>
          <p:cNvSpPr/>
          <p:nvPr/>
        </p:nvSpPr>
        <p:spPr>
          <a:xfrm rot="13904632">
            <a:off x="-1587285" y="551700"/>
            <a:ext cx="3285029" cy="594312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" y="0"/>
            <a:ext cx="1487847" cy="14864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0" y="31830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 ESCOLHA DE ZONAS</a:t>
            </a:r>
            <a:endParaRPr lang="pt-PT" sz="4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8038" t="13020" r="28038" b="30729"/>
          <a:stretch/>
        </p:blipFill>
        <p:spPr>
          <a:xfrm>
            <a:off x="2764587" y="1328809"/>
            <a:ext cx="6662826" cy="4797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40825" t="21354" r="37311" b="41840"/>
          <a:stretch/>
        </p:blipFill>
        <p:spPr>
          <a:xfrm>
            <a:off x="4673600" y="2489200"/>
            <a:ext cx="2844800" cy="2692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2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apézio 13"/>
          <p:cNvSpPr/>
          <p:nvPr/>
        </p:nvSpPr>
        <p:spPr>
          <a:xfrm rot="13904632">
            <a:off x="-3485988" y="3964001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>
          <a:xfrm>
            <a:off x="0" y="4174616"/>
            <a:ext cx="3167743" cy="2683384"/>
          </a:xfrm>
          <a:prstGeom prst="rtTriangle">
            <a:avLst/>
          </a:prstGeom>
        </p:spPr>
      </p:pic>
      <p:sp>
        <p:nvSpPr>
          <p:cNvPr id="12" name="Trapézio 11"/>
          <p:cNvSpPr/>
          <p:nvPr/>
        </p:nvSpPr>
        <p:spPr>
          <a:xfrm rot="13904632">
            <a:off x="-3561997" y="4405142"/>
            <a:ext cx="9474055" cy="904238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1807894" y="2882774"/>
            <a:ext cx="7445742" cy="618975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/>
          <a:srcRect l="22984" t="6114" r="22804" b="17041"/>
          <a:stretch/>
        </p:blipFill>
        <p:spPr>
          <a:xfrm>
            <a:off x="2832410" y="1243712"/>
            <a:ext cx="6527180" cy="520193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/>
          <a:srcRect l="22704" t="6205" r="22602" b="16802"/>
          <a:stretch/>
        </p:blipFill>
        <p:spPr>
          <a:xfrm>
            <a:off x="2809631" y="1218633"/>
            <a:ext cx="6572738" cy="5201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/>
          <a:srcRect l="17008" t="4622" r="17106" b="13890"/>
          <a:stretch/>
        </p:blipFill>
        <p:spPr>
          <a:xfrm>
            <a:off x="2329856" y="1218633"/>
            <a:ext cx="7532289" cy="5237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rapézio 7"/>
          <p:cNvSpPr/>
          <p:nvPr/>
        </p:nvSpPr>
        <p:spPr>
          <a:xfrm rot="3103357">
            <a:off x="-629229" y="-72093"/>
            <a:ext cx="2212694" cy="634766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apézio 9"/>
          <p:cNvSpPr/>
          <p:nvPr/>
        </p:nvSpPr>
        <p:spPr>
          <a:xfrm rot="13904632">
            <a:off x="-1587285" y="551700"/>
            <a:ext cx="3285029" cy="594312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" y="0"/>
            <a:ext cx="1487847" cy="14864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0" y="31830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 COMPRA DE BILHETES</a:t>
            </a:r>
            <a:endParaRPr lang="pt-PT" sz="4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7"/>
          <a:srcRect l="17134" t="4368" r="17078" b="14298"/>
          <a:stretch/>
        </p:blipFill>
        <p:spPr>
          <a:xfrm>
            <a:off x="2286955" y="1161190"/>
            <a:ext cx="7618090" cy="5295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7" t="-2515" r="34283" b="4475"/>
          <a:stretch/>
        </p:blipFill>
        <p:spPr>
          <a:xfrm>
            <a:off x="0" y="3797307"/>
            <a:ext cx="2806700" cy="3060693"/>
          </a:xfrm>
          <a:prstGeom prst="rtTriangle">
            <a:avLst/>
          </a:prstGeom>
        </p:spPr>
      </p:pic>
      <p:sp>
        <p:nvSpPr>
          <p:cNvPr id="14" name="Trapézio 13"/>
          <p:cNvSpPr/>
          <p:nvPr/>
        </p:nvSpPr>
        <p:spPr>
          <a:xfrm rot="13904632">
            <a:off x="-3485988" y="3964001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apézio 11"/>
          <p:cNvSpPr/>
          <p:nvPr/>
        </p:nvSpPr>
        <p:spPr>
          <a:xfrm rot="13904632">
            <a:off x="-3561997" y="4405142"/>
            <a:ext cx="9474055" cy="904238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1807894" y="2882774"/>
            <a:ext cx="7445742" cy="618975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rapézio 7"/>
          <p:cNvSpPr/>
          <p:nvPr/>
        </p:nvSpPr>
        <p:spPr>
          <a:xfrm rot="3103357">
            <a:off x="-629229" y="-72093"/>
            <a:ext cx="2212694" cy="634766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apézio 9"/>
          <p:cNvSpPr/>
          <p:nvPr/>
        </p:nvSpPr>
        <p:spPr>
          <a:xfrm rot="13904632">
            <a:off x="-1587285" y="551700"/>
            <a:ext cx="3285029" cy="594312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" y="0"/>
            <a:ext cx="1487847" cy="14864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0" y="3183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VISUALIZAÇÃO DO BILHETE</a:t>
            </a:r>
            <a:endParaRPr lang="pt-PT" sz="4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21694" t="17882" r="21694" b="41319"/>
          <a:stretch/>
        </p:blipFill>
        <p:spPr>
          <a:xfrm>
            <a:off x="1791069" y="2097511"/>
            <a:ext cx="8609861" cy="348847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l="21924" t="17865" r="22065" b="41277"/>
          <a:stretch/>
        </p:blipFill>
        <p:spPr>
          <a:xfrm>
            <a:off x="1791069" y="2087065"/>
            <a:ext cx="8609861" cy="35310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l="42679" t="25868" r="35652" b="38195"/>
          <a:stretch/>
        </p:blipFill>
        <p:spPr>
          <a:xfrm>
            <a:off x="4109820" y="2000592"/>
            <a:ext cx="3972357" cy="370395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1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9" r="-9526"/>
          <a:stretch/>
        </p:blipFill>
        <p:spPr>
          <a:xfrm>
            <a:off x="-181" y="4092739"/>
            <a:ext cx="2995171" cy="2765262"/>
          </a:xfrm>
          <a:prstGeom prst="rtTriangle">
            <a:avLst/>
          </a:prstGeom>
        </p:spPr>
      </p:pic>
      <p:sp>
        <p:nvSpPr>
          <p:cNvPr id="14" name="Trapézio 13"/>
          <p:cNvSpPr/>
          <p:nvPr/>
        </p:nvSpPr>
        <p:spPr>
          <a:xfrm rot="13904632">
            <a:off x="-3485988" y="3964001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apézio 11"/>
          <p:cNvSpPr/>
          <p:nvPr/>
        </p:nvSpPr>
        <p:spPr>
          <a:xfrm rot="13904632">
            <a:off x="-3561997" y="4405142"/>
            <a:ext cx="9474055" cy="904238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1807894" y="2882774"/>
            <a:ext cx="7445742" cy="618975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l="22984" t="6114" r="22804" b="17041"/>
          <a:stretch/>
        </p:blipFill>
        <p:spPr>
          <a:xfrm>
            <a:off x="2860434" y="1206464"/>
            <a:ext cx="6471133" cy="51572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29896" t="11520" r="15561" b="11614"/>
          <a:stretch/>
        </p:blipFill>
        <p:spPr>
          <a:xfrm>
            <a:off x="2751141" y="1119151"/>
            <a:ext cx="6689719" cy="53003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rapézio 7"/>
          <p:cNvSpPr/>
          <p:nvPr/>
        </p:nvSpPr>
        <p:spPr>
          <a:xfrm rot="3103357">
            <a:off x="-629229" y="-72093"/>
            <a:ext cx="2212694" cy="634766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rapézio 9"/>
          <p:cNvSpPr/>
          <p:nvPr/>
        </p:nvSpPr>
        <p:spPr>
          <a:xfrm rot="13904632">
            <a:off x="-1587285" y="551700"/>
            <a:ext cx="3285029" cy="594312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" y="0"/>
            <a:ext cx="1487847" cy="14864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0" y="3183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MENU DE DEVOLUÇÃO</a:t>
            </a:r>
            <a:endParaRPr lang="pt-PT" sz="4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6"/>
          <a:srcRect l="45944" t="25699" r="32343" b="38480"/>
          <a:stretch/>
        </p:blipFill>
        <p:spPr>
          <a:xfrm>
            <a:off x="4009127" y="2241631"/>
            <a:ext cx="3527447" cy="327183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7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48" y="467950"/>
            <a:ext cx="4374511" cy="437034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467950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dirty="0" smtClean="0">
                <a:solidFill>
                  <a:schemeClr val="bg1"/>
                </a:solidFill>
                <a:latin typeface="Corbel" panose="020B0503020204020204" pitchFamily="34" charset="0"/>
              </a:rPr>
              <a:t>BILHETEIRA </a:t>
            </a:r>
            <a:endParaRPr lang="pt-PT" sz="6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24" y="4838292"/>
            <a:ext cx="3249344" cy="2846972"/>
          </a:xfrm>
          <a:prstGeom prst="rect">
            <a:avLst/>
          </a:prstGeom>
        </p:spPr>
      </p:pic>
      <p:sp>
        <p:nvSpPr>
          <p:cNvPr id="10" name="Trapézio 9"/>
          <p:cNvSpPr/>
          <p:nvPr/>
        </p:nvSpPr>
        <p:spPr>
          <a:xfrm rot="13904632">
            <a:off x="-3329577" y="3783527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apézio 10"/>
          <p:cNvSpPr/>
          <p:nvPr/>
        </p:nvSpPr>
        <p:spPr>
          <a:xfrm rot="13904632">
            <a:off x="-3223539" y="3588625"/>
            <a:ext cx="9474055" cy="1171980"/>
          </a:xfrm>
          <a:prstGeom prst="trapezoid">
            <a:avLst>
              <a:gd name="adj" fmla="val 92075"/>
            </a:avLst>
          </a:prstGeom>
          <a:solidFill>
            <a:srgbClr val="29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apézio 11"/>
          <p:cNvSpPr/>
          <p:nvPr/>
        </p:nvSpPr>
        <p:spPr>
          <a:xfrm rot="13904632">
            <a:off x="-605408" y="4143086"/>
            <a:ext cx="7445742" cy="889200"/>
          </a:xfrm>
          <a:prstGeom prst="trapezoid">
            <a:avLst>
              <a:gd name="adj" fmla="val 92075"/>
            </a:avLst>
          </a:prstGeom>
          <a:solidFill>
            <a:srgbClr val="22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apézio 12"/>
          <p:cNvSpPr/>
          <p:nvPr/>
        </p:nvSpPr>
        <p:spPr>
          <a:xfrm rot="3103357">
            <a:off x="511188" y="1225483"/>
            <a:ext cx="3049016" cy="884983"/>
          </a:xfrm>
          <a:prstGeom prst="trapezoid">
            <a:avLst>
              <a:gd name="adj" fmla="val 92075"/>
            </a:avLst>
          </a:prstGeom>
          <a:solidFill>
            <a:srgbClr val="82C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apézio 13"/>
          <p:cNvSpPr/>
          <p:nvPr/>
        </p:nvSpPr>
        <p:spPr>
          <a:xfrm rot="13904632">
            <a:off x="-1787818" y="816571"/>
            <a:ext cx="4560271" cy="884983"/>
          </a:xfrm>
          <a:prstGeom prst="trapezoid">
            <a:avLst>
              <a:gd name="adj" fmla="val 92075"/>
            </a:avLst>
          </a:prstGeom>
          <a:solidFill>
            <a:srgbClr val="01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21699" y="5520446"/>
            <a:ext cx="7383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RICARDO CRUZ,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50039470</a:t>
            </a:r>
          </a:p>
          <a:p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RENATO 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JÚNIOR, </a:t>
            </a:r>
            <a:r>
              <a:rPr lang="pt-PT" sz="2000" dirty="0" smtClean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50039475</a:t>
            </a:r>
            <a:endParaRPr lang="pt-PT" sz="2000" dirty="0">
              <a:solidFill>
                <a:schemeClr val="bg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1699" y="6228332"/>
            <a:ext cx="886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Estudantes do curso de Engenharia Informática na Universidade Europeia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84145" y="4140458"/>
            <a:ext cx="902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OBRIGADO PELA VOSSA </a:t>
            </a:r>
            <a:r>
              <a:rPr lang="pt-PT" sz="4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ATENÇÃO</a:t>
            </a:r>
            <a:endParaRPr lang="pt-PT" sz="4000" dirty="0" smtClean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7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3112</TotalTime>
  <Words>63</Words>
  <Application>Microsoft Office PowerPoint</Application>
  <PresentationFormat>Ecrã Panorâmico</PresentationFormat>
  <Paragraphs>15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Corbel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Cruz</dc:creator>
  <cp:lastModifiedBy>Ricardo Cruz</cp:lastModifiedBy>
  <cp:revision>28</cp:revision>
  <dcterms:created xsi:type="dcterms:W3CDTF">2020-01-21T12:24:47Z</dcterms:created>
  <dcterms:modified xsi:type="dcterms:W3CDTF">2020-01-27T15:39:44Z</dcterms:modified>
</cp:coreProperties>
</file>