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4" r:id="rId3"/>
    <p:sldId id="267" r:id="rId4"/>
    <p:sldId id="270" r:id="rId5"/>
    <p:sldId id="271" r:id="rId6"/>
    <p:sldId id="268" r:id="rId7"/>
    <p:sldId id="269" r:id="rId8"/>
    <p:sldId id="27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>
      <p:cViewPr>
        <p:scale>
          <a:sx n="70" d="100"/>
          <a:sy n="70" d="100"/>
        </p:scale>
        <p:origin x="82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89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792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18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996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363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581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38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1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64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12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3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1793-BCC1-404C-9658-2A957B1FF640}" type="datetimeFigureOut">
              <a:rPr lang="pt-PT" smtClean="0"/>
              <a:t>15/12/2019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2C9C-F5D8-4038-82C7-5ED4898CA6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30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52" y="467950"/>
            <a:ext cx="5562494" cy="555719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46795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6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BILHETEIRA </a:t>
            </a:r>
            <a:endParaRPr lang="pt-PT" sz="66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09927" y="5577385"/>
            <a:ext cx="73836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RICARDO CRUZ, </a:t>
            </a:r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50039470</a:t>
            </a:r>
          </a:p>
          <a:p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RENATO 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JÚNIOR, </a:t>
            </a:r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50039475</a:t>
            </a:r>
            <a:endParaRPr lang="pt-PT" sz="2000" dirty="0">
              <a:solidFill>
                <a:schemeClr val="bg1">
                  <a:lumMod val="7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5577385"/>
            <a:ext cx="1009676" cy="100967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309927" y="6285271"/>
            <a:ext cx="886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Estudantes do curso de Engenharia Informática na Universidade Europeia</a:t>
            </a:r>
            <a:endParaRPr lang="pt-PT" dirty="0">
              <a:solidFill>
                <a:schemeClr val="bg1">
                  <a:lumMod val="7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20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0948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 PRINCIPAL</a:t>
            </a:r>
            <a:endParaRPr lang="pt-PT" sz="4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829" y="4330964"/>
            <a:ext cx="583018" cy="58301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835" y="5122613"/>
            <a:ext cx="544012" cy="54401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43" y="5881444"/>
            <a:ext cx="592453" cy="5924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63" y="6032164"/>
            <a:ext cx="291012" cy="2910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1040482"/>
            <a:ext cx="7125694" cy="568721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6" y="5502641"/>
            <a:ext cx="1479994" cy="14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25" y="1333501"/>
            <a:ext cx="7761313" cy="52832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3869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 DE VISUALIZAÇÃO DE EVENTOS / COMPRA</a:t>
            </a:r>
            <a:endParaRPr lang="pt-PT" sz="36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6" y="5502641"/>
            <a:ext cx="1479994" cy="14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6" y="5502641"/>
            <a:ext cx="1479994" cy="14785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17099" t="4617" r="17238" b="14039"/>
          <a:stretch/>
        </p:blipFill>
        <p:spPr>
          <a:xfrm>
            <a:off x="2199564" y="1160060"/>
            <a:ext cx="7792872" cy="5427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ixaDeTexto 6"/>
          <p:cNvSpPr txBox="1"/>
          <p:nvPr/>
        </p:nvSpPr>
        <p:spPr>
          <a:xfrm>
            <a:off x="0" y="2094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 DE VISUALIZAÇÃO DE COMPRA</a:t>
            </a:r>
            <a:endParaRPr lang="pt-PT" sz="4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15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6" y="5502641"/>
            <a:ext cx="1479994" cy="147858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024127" y="1920239"/>
            <a:ext cx="10146792" cy="3249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6907148" y="4285486"/>
            <a:ext cx="108648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5"/>
              </a:spcBef>
            </a:pPr>
            <a:r>
              <a:rPr sz="2000" dirty="0" smtClean="0">
                <a:solidFill>
                  <a:srgbClr val="00AFE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ZONA</a:t>
            </a:r>
            <a:r>
              <a:rPr lang="pt-PT" sz="2000" dirty="0" smtClean="0">
                <a:solidFill>
                  <a:srgbClr val="00AFE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7</a:t>
            </a:r>
            <a:r>
              <a:rPr sz="2000" dirty="0" smtClean="0">
                <a:solidFill>
                  <a:srgbClr val="00AFE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 PORTA</a:t>
            </a:r>
            <a:r>
              <a:rPr lang="pt-PT" sz="2000" dirty="0" smtClean="0">
                <a:solidFill>
                  <a:srgbClr val="00AFE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7</a:t>
            </a:r>
            <a:endParaRPr sz="2000" dirty="0">
              <a:latin typeface="Yu Gothic" panose="020B0400000000000000" pitchFamily="34" charset="-128"/>
              <a:ea typeface="Yu Gothic" panose="020B0400000000000000" pitchFamily="34" charset="-128"/>
              <a:cs typeface="Tahoma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6442962" y="2184465"/>
            <a:ext cx="2014855" cy="1824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0AFE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7593-4739-9292</a:t>
            </a:r>
            <a:endParaRPr sz="2800" dirty="0">
              <a:latin typeface="Yu Gothic" panose="020B0400000000000000" pitchFamily="34" charset="-128"/>
              <a:ea typeface="Yu Gothic" panose="020B0400000000000000" pitchFamily="34" charset="-128"/>
              <a:cs typeface="Tahoma"/>
            </a:endParaRPr>
          </a:p>
          <a:p>
            <a:pPr marR="19685" algn="ctr">
              <a:lnSpc>
                <a:spcPct val="100000"/>
              </a:lnSpc>
              <a:spcBef>
                <a:spcPts val="2575"/>
              </a:spcBef>
            </a:pPr>
            <a:r>
              <a:rPr sz="2000" dirty="0">
                <a:solidFill>
                  <a:srgbClr val="00AFE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25/4/2020</a:t>
            </a:r>
            <a:endParaRPr sz="2000" dirty="0">
              <a:latin typeface="Yu Gothic" panose="020B0400000000000000" pitchFamily="34" charset="-128"/>
              <a:ea typeface="Yu Gothic" panose="020B0400000000000000" pitchFamily="34" charset="-128"/>
              <a:cs typeface="Tahoma"/>
            </a:endParaRPr>
          </a:p>
          <a:p>
            <a:pPr marR="21590" algn="ctr">
              <a:lnSpc>
                <a:spcPct val="100000"/>
              </a:lnSpc>
            </a:pPr>
            <a:r>
              <a:rPr sz="2000" dirty="0">
                <a:solidFill>
                  <a:srgbClr val="00AFE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19:00</a:t>
            </a:r>
            <a:endParaRPr sz="2000" dirty="0">
              <a:latin typeface="Yu Gothic" panose="020B0400000000000000" pitchFamily="34" charset="-128"/>
              <a:ea typeface="Yu Gothic" panose="020B0400000000000000" pitchFamily="34" charset="-128"/>
              <a:cs typeface="Tahoma"/>
            </a:endParaRPr>
          </a:p>
        </p:txBody>
      </p:sp>
      <p:sp>
        <p:nvSpPr>
          <p:cNvPr id="6" name="object 5"/>
          <p:cNvSpPr txBox="1">
            <a:spLocks noGrp="1"/>
          </p:cNvSpPr>
          <p:nvPr>
            <p:ph type="title"/>
          </p:nvPr>
        </p:nvSpPr>
        <p:spPr>
          <a:xfrm>
            <a:off x="1291386" y="2232433"/>
            <a:ext cx="52407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28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JOGO PORUGAL VS FRANÇA</a:t>
            </a:r>
            <a:endParaRPr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Tahoma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2371344" y="3215639"/>
            <a:ext cx="2139696" cy="2139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3264408" y="3508247"/>
            <a:ext cx="1822704" cy="1624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1709483" y="2955467"/>
            <a:ext cx="2365565" cy="22265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9323831" y="2676144"/>
            <a:ext cx="1609344" cy="1609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9437370" y="4377819"/>
            <a:ext cx="149580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 smtClean="0"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PREÇO</a:t>
            </a:r>
            <a:r>
              <a:rPr lang="pt-PT" sz="1400" dirty="0" smtClean="0"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 </a:t>
            </a:r>
            <a:r>
              <a:rPr sz="1400" dirty="0" smtClean="0"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FINAL</a:t>
            </a:r>
            <a:r>
              <a:rPr sz="1400" dirty="0"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:</a:t>
            </a:r>
          </a:p>
          <a:p>
            <a:pPr marL="29209" algn="ctr">
              <a:lnSpc>
                <a:spcPct val="100000"/>
              </a:lnSpc>
            </a:pPr>
            <a:r>
              <a:rPr sz="1400" dirty="0">
                <a:latin typeface="Yu Gothic" panose="020B0400000000000000" pitchFamily="34" charset="-128"/>
                <a:ea typeface="Yu Gothic" panose="020B0400000000000000" pitchFamily="34" charset="-128"/>
                <a:cs typeface="Tahoma"/>
              </a:rPr>
              <a:t>15€</a:t>
            </a:r>
          </a:p>
        </p:txBody>
      </p:sp>
    </p:spTree>
    <p:extLst>
      <p:ext uri="{BB962C8B-B14F-4D97-AF65-F5344CB8AC3E}">
        <p14:creationId xmlns:p14="http://schemas.microsoft.com/office/powerpoint/2010/main" val="24555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7965" t="13152" r="27892" b="30990"/>
          <a:stretch/>
        </p:blipFill>
        <p:spPr>
          <a:xfrm>
            <a:off x="2573078" y="1520456"/>
            <a:ext cx="7113849" cy="50610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6" y="5502641"/>
            <a:ext cx="1479994" cy="147858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2094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 DE CRIAÇÃO DE EVENTOS</a:t>
            </a:r>
            <a:endParaRPr lang="pt-PT" sz="4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508" b="405"/>
          <a:stretch/>
        </p:blipFill>
        <p:spPr>
          <a:xfrm>
            <a:off x="2482876" y="958208"/>
            <a:ext cx="7294252" cy="5797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l="33462" t="33349" r="41789" b="11231"/>
          <a:stretch/>
        </p:blipFill>
        <p:spPr>
          <a:xfrm>
            <a:off x="3057099" y="2606723"/>
            <a:ext cx="2445204" cy="3078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6"/>
          <a:srcRect l="33592" t="38966" r="48403" b="20832"/>
          <a:stretch/>
        </p:blipFill>
        <p:spPr>
          <a:xfrm>
            <a:off x="3057099" y="3042800"/>
            <a:ext cx="2453155" cy="3079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7"/>
          <a:srcRect l="56728" t="29476" r="32040" b="53411"/>
          <a:stretch/>
        </p:blipFill>
        <p:spPr>
          <a:xfrm>
            <a:off x="6182833" y="2230682"/>
            <a:ext cx="1504508" cy="12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4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6" y="5502641"/>
            <a:ext cx="1479994" cy="147858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868" t="6111" r="32763" b="23927"/>
          <a:stretch/>
        </p:blipFill>
        <p:spPr>
          <a:xfrm>
            <a:off x="3261814" y="1460310"/>
            <a:ext cx="5773003" cy="511791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2094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 DETROCA / DEVOLUÇÃO</a:t>
            </a:r>
            <a:endParaRPr lang="pt-PT" sz="4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9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48" y="467950"/>
            <a:ext cx="4374511" cy="437034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46795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600" dirty="0" smtClean="0">
                <a:solidFill>
                  <a:schemeClr val="bg1"/>
                </a:solidFill>
                <a:latin typeface="Corbel" panose="020B0503020204020204" pitchFamily="34" charset="0"/>
              </a:rPr>
              <a:t>BILHETEIRA </a:t>
            </a:r>
            <a:endParaRPr lang="pt-PT" sz="6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09927" y="5577385"/>
            <a:ext cx="73836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RICARDO CRUZ, </a:t>
            </a:r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50039470</a:t>
            </a:r>
          </a:p>
          <a:p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RENATO 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JÚNIOR, </a:t>
            </a:r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50039475</a:t>
            </a:r>
            <a:endParaRPr lang="pt-PT" sz="2000" dirty="0">
              <a:solidFill>
                <a:schemeClr val="bg1">
                  <a:lumMod val="7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5577385"/>
            <a:ext cx="1009676" cy="100967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309927" y="6285271"/>
            <a:ext cx="886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Estudantes do curso de Engenharia Informática na Universidade Europeia</a:t>
            </a:r>
            <a:endParaRPr lang="pt-PT" dirty="0">
              <a:solidFill>
                <a:schemeClr val="bg1">
                  <a:lumMod val="7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262988" y="3945740"/>
            <a:ext cx="7666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OBRIGADO PELA VOSSA </a:t>
            </a:r>
            <a:r>
              <a:rPr lang="pt-PT" sz="32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ATENÇÃO</a:t>
            </a:r>
            <a:endParaRPr lang="pt-PT" sz="3200" dirty="0" smtClean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pt-PT" sz="32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ESPEREMOS QUE TENHAM GOSTADO</a:t>
            </a:r>
            <a:endParaRPr lang="pt-PT" sz="32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2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83</Words>
  <Application>Microsoft Office PowerPoint</Application>
  <PresentationFormat>Ecrã Panorâmico</PresentationFormat>
  <Paragraphs>22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Yu Gothic</vt:lpstr>
      <vt:lpstr>Arial</vt:lpstr>
      <vt:lpstr>Calibri</vt:lpstr>
      <vt:lpstr>Calibri Light</vt:lpstr>
      <vt:lpstr>Corbel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JOGO PORUGAL VS FRANÇA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Cruz</dc:creator>
  <cp:lastModifiedBy>Ricardo Cruz</cp:lastModifiedBy>
  <cp:revision>23</cp:revision>
  <dcterms:created xsi:type="dcterms:W3CDTF">2019-10-20T19:10:25Z</dcterms:created>
  <dcterms:modified xsi:type="dcterms:W3CDTF">2019-12-15T17:27:39Z</dcterms:modified>
</cp:coreProperties>
</file>