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14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7FCED1-13D5-83BE-A375-1FF16C11E4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AC8304-A628-A5B5-43D8-2554A1891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E6DBF7-C83E-7AA7-C2A2-5266F7422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903B0-ADD8-40EA-9E61-190A4F1B9FFF}" type="datetimeFigureOut">
              <a:rPr lang="pt-BR" smtClean="0"/>
              <a:t>01/11/2023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8711B5-DAA9-2ED3-888C-615732B35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077341-9187-A1F3-B0CD-04514B3AC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BF47-A0A3-44C8-BE5E-9BC84FD42B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387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5FB377-5BE7-22A0-CAA0-E0DE850CB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57BBF2A-44DD-D60E-9999-5F9BF4AC4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8A14A8-B6B5-5039-856F-E05747324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903B0-ADD8-40EA-9E61-190A4F1B9FFF}" type="datetimeFigureOut">
              <a:rPr lang="pt-BR" smtClean="0"/>
              <a:t>01/11/2023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0B24C8-45B8-0947-28E0-BE1F99A05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C72C76-7B41-0FB9-3384-89C5698ED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BF47-A0A3-44C8-BE5E-9BC84FD42B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6196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A3D20DC-35FD-ABE7-F8EB-D279235114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1209324-01F7-6535-BBFC-BBFE56E3E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E0E4CA-DCD2-D597-5882-FB2BC929D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903B0-ADD8-40EA-9E61-190A4F1B9FFF}" type="datetimeFigureOut">
              <a:rPr lang="pt-BR" smtClean="0"/>
              <a:t>01/11/2023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082D2F-353C-1164-3541-9FD6A7C3F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45F4F7-88D5-072F-C534-5D5800821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BF47-A0A3-44C8-BE5E-9BC84FD42B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6430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A55848-8314-0947-15C9-FDC4A55B8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85CEC0-4D6C-A79E-03AB-9D12DD884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C046BB-8243-C716-40A3-695936B75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903B0-ADD8-40EA-9E61-190A4F1B9FFF}" type="datetimeFigureOut">
              <a:rPr lang="pt-BR" smtClean="0"/>
              <a:t>01/11/2023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E574B7-4EE0-A9E5-8445-ACBAADD3F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E9048F-30E8-03F2-B921-B0C53F479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BF47-A0A3-44C8-BE5E-9BC84FD42B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9174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3A4330-58F6-CA27-8033-DBB65F6D0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919435C-729D-2F48-4568-CDD19F893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84B6BD-63BB-FB13-F5E9-58CD86300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903B0-ADD8-40EA-9E61-190A4F1B9FFF}" type="datetimeFigureOut">
              <a:rPr lang="pt-BR" smtClean="0"/>
              <a:t>01/11/2023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45CF3F-6010-768C-6CB5-DEF87172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91E422-30B0-9BBA-6B40-18D38CB87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BF47-A0A3-44C8-BE5E-9BC84FD42B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4144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B33832-812D-2F8B-F959-EF312FA42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A80065-891A-BB1F-967E-2DE652589B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41F0824-192C-0BED-B6CA-C78313E91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2005DF6-7B4F-26E6-EF2F-13544218A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903B0-ADD8-40EA-9E61-190A4F1B9FFF}" type="datetimeFigureOut">
              <a:rPr lang="pt-BR" smtClean="0"/>
              <a:t>01/11/2023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593B80-25CC-6012-A581-62C47AA4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F841C28-DBDC-AE7F-4604-8935CD78A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BF47-A0A3-44C8-BE5E-9BC84FD42B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081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7E30C-05EF-18F3-D424-6B6D4CFAD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546054-DF4A-35C8-A208-A681C4FE4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DB3A8B8-16F7-D000-B7A1-6C9C8C17A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B0EEA43-4ACA-8FBD-7BAB-6FFB1B2CFA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6EC50F-CE48-E8E5-0AD3-DEB474A5C7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9997035-07C7-8A1E-00E2-E147F2C15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903B0-ADD8-40EA-9E61-190A4F1B9FFF}" type="datetimeFigureOut">
              <a:rPr lang="pt-BR" smtClean="0"/>
              <a:t>01/11/2023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9B0A79C-9860-C290-99E1-43B773F0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DDC29C6-FDD1-5ACB-4A2D-C80842EE6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BF47-A0A3-44C8-BE5E-9BC84FD42B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7891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DE00F-884C-49EB-904A-899C2715D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5B46229-3758-541B-A311-573EDACE5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903B0-ADD8-40EA-9E61-190A4F1B9FFF}" type="datetimeFigureOut">
              <a:rPr lang="pt-BR" smtClean="0"/>
              <a:t>01/11/2023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09A4A9A-E610-D042-FF0D-87C744471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31EF308-B0B0-FE5B-6A77-36A461A19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BF47-A0A3-44C8-BE5E-9BC84FD42B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4839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66F67DF-2FFC-EAE6-32CE-2A823E5E3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903B0-ADD8-40EA-9E61-190A4F1B9FFF}" type="datetimeFigureOut">
              <a:rPr lang="pt-BR" smtClean="0"/>
              <a:t>01/11/2023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E5711A8-4D16-F0B9-B00E-6EA949398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E754121-F8C0-FBD3-58BF-19E1DBEE4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BF47-A0A3-44C8-BE5E-9BC84FD42B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9260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916A49-1B1D-F44C-DC66-915307865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648FB4-2742-67D6-A4D3-8D657F4C7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0E7C48D-136B-9226-B31F-4B996D386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C70DFD-FF61-DE3D-B512-D59685892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903B0-ADD8-40EA-9E61-190A4F1B9FFF}" type="datetimeFigureOut">
              <a:rPr lang="pt-BR" smtClean="0"/>
              <a:t>01/11/2023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287504-6E7D-5420-01A2-23D5AA88A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D0BFD84-02FA-AB5A-7C43-0C0EC5BF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BF47-A0A3-44C8-BE5E-9BC84FD42B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845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C0786-2302-6731-E60F-D3792880F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A4BBD88-0C15-8B2D-4031-38FEF00022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075DF78-95F8-4E1F-5980-0CF73E1B0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C27F10E-CF00-4E04-2D7E-8180F7726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903B0-ADD8-40EA-9E61-190A4F1B9FFF}" type="datetimeFigureOut">
              <a:rPr lang="pt-BR" smtClean="0"/>
              <a:t>01/11/2023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4851B24-BD95-C596-CC0E-DD791E123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721576E-A7B7-4CA1-5778-3FDBA1855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BF47-A0A3-44C8-BE5E-9BC84FD42B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2447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535D0B8-9A94-3B39-F710-058665D84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75D80BD-455A-0B41-A1D4-1C81C88A2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C0D0D0-244F-7BF5-3164-818B2B98CD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903B0-ADD8-40EA-9E61-190A4F1B9FFF}" type="datetimeFigureOut">
              <a:rPr lang="pt-BR" smtClean="0"/>
              <a:t>01/11/2023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2245E0-7326-D4DD-B84C-B2069AB335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B7A399-43FF-96AB-C946-FCEEA067EF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6BF47-A0A3-44C8-BE5E-9BC84FD42B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5530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0ACC5B-90DC-18BE-A805-13C7682648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AE050C-6B6B-3773-E8EE-6FDEF0CE8E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Suplemento 3">
                <a:extLst>
                  <a:ext uri="{FF2B5EF4-FFF2-40B4-BE49-F238E27FC236}">
                    <a16:creationId xmlns:a16="http://schemas.microsoft.com/office/drawing/2014/main" id="{31F0D880-602B-A259-2110-C27712A3B0F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8802814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Suplemento 3">
                <a:extLst>
                  <a:ext uri="{FF2B5EF4-FFF2-40B4-BE49-F238E27FC236}">
                    <a16:creationId xmlns:a16="http://schemas.microsoft.com/office/drawing/2014/main" id="{31F0D880-602B-A259-2110-C27712A3B0F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11633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webextension1.xml><?xml version="1.0" encoding="utf-8"?>
<we:webextension xmlns:we="http://schemas.microsoft.com/office/webextensions/webextension/2010/11" id="{41CBFBFD-385E-4DFD-B54B-CAED94296404}">
  <we:reference id="wa200003233" version="2.0.0.3" store="pt-BR" storeType="OMEX"/>
  <we:alternateReferences>
    <we:reference id="WA200003233" version="2.0.0.3" store="" storeType="OMEX"/>
  </we:alternateReferences>
  <we:properties>
    <we:property name="reportUrl" value="&quot;/groups/me/reports/69bf0366-e96b-4784-84c8-31cbdff15d79/ReportSection?experience=power-bi&quot;"/>
    <we:property name="reportName" value="&quot;RelatorioLogistica_RPO&quot;"/>
    <we:property name="reportState" value="&quot;CONNECTED&quot;"/>
    <we:property name="embedUrl" value="&quot;/reportEmbed?reportId=69bf0366-e96b-4784-84c8-31cbdff15d79&amp;config=eyJjbHVzdGVyVXJsIjoiaHR0cHM6Ly9XQUJJLUJSQVpJTC1TT1VUSC1CLVBSSU1BUlktcmVkaXJlY3QuYW5hbHlzaXMud2luZG93cy5uZXQiLCJlbWJlZEZlYXR1cmVzIjp7InVzYWdlTWV0cmljc1ZOZXh0Ijp0cnVlfX0%3D&amp;disableSensitivityBanner=true&quot;"/>
    <we:property name="pageName" value="&quot;ReportSection&quot;"/>
    <we:property name="pageDisplayName" value="&quot;Logística&quot;"/>
    <we:property name="datasetId" value="&quot;6b7703a8-7e3e-4521-a6c5-e7965c75911d&quot;"/>
    <we:property name="backgroundColor" value="&quot;#FFFFFF&quot;"/>
    <we:property name="bookmark" value="&quot;H4sIAAAAAAAAA+1Y3W7bNhR+FYM3uTEGUb9W71LXQQsERdAU3sUQDEfkkcJWFjWKyuIFfpm9yl5sh5TU/LjbjLUr1sC+sMnDo8PvO38Ufcek6toatm9hg+wFe9NIJUBqM+NszppB+FLrjxswHwXkcZyXgFmESZLBIk8z0tKtVbrp2Is7ZsFUaNeq66F2Fkn409WcQV1fQOVmJdQdzlmLptMN1Oo3HJRpyZoed3OGt22tDTiTlxYsOrM3pE5zgsJ/iGhHEFbd4CUKO0jfYauNneZz1g0jD+nxmjPmN1zqxoJqyLCTQcyTUkQSeECfDKNFJJ28VLUdVYrt6rY1xOducsuZX0x5WUAaZymPAp4h5lmcEgS7bZ3OkhhU2pBPaxIO5py19cQonLMzozfe7hgDS5qrxiq7pcl7KLAGF4z33mKwI3/+eI0G/SNEQ6qJ2Rv/7WBi1w38vUrdb56suNml7o3Ad1jeT/zmOwrChdEUIg/ABaHvZlLPWpRKalonBGuoex9d2uBcESni52g5MT10QvgNVj2eOPWrHX0NoX2w/0G49vzwz+jm7Fr/ujRInqcY8t38bgrGqbyBRpD0P4FyTjlre4l7EIJvB0E31RdgOK0qChpM6bT6+gCXWqpKr7GR4JfO+masy3AfsUuZTjVVPfaI++IdSoFtoHXtp/hAxe1qdOds8DjjZZQEQR5DIuJUJLD461J+bi4RYORjn9DESDQvt57vK2WmTkidZ/V/4krkSBTHQeC6b0Q/kotCSggO7cRZEkUhdfAQMg6JpFOqOHbi76sTH+vtG9dbuJAQQlLmsshDCBZFHIUH1lvBMQswioGLgIYRD4rjm8/JajOz5o/fm05Zfay5Y819puYkJinyvMzSnM6qRZGFPP33ryivFeWgEdfbc7zBeh/9p/X9pQn2GowablxjMRzogeLnt9pC53mOJfzJFHvklVdgB3c8QDOOf+kVzCTOJEymRiLstNnP6Gf5IivqvqPIoxywLa/B2AMznD/N8OeeDq4HD/d/svfhwUV/PHAGDz13L1z5u06JURbKNIxyEeEiyAXIwoH522SzeGsLffv05uQN3kvYBk3lSevedi0IvIBmOHnbgYFCr0eVB41EOY79Gf+Zc9H/8cP8Ng777k94OYr2eRIAAA==&quot;"/>
    <we:property name="initialStateBookmark" value="&quot;H4sIAAAAAAAAA+1YW2/TMBT+K5Vf9lKhOEmTlreudAIxxrSh8oAmdBKfZEZpHBxnrEz9M/wV/hjHTrJbuVTcBFP70NrHJ8ffd26Oe8WErKsCVkewRPaYPSuFTEEoPeBsyMpWuP/y5fMX05Pnb4+mL+YkVpWRqqzZ4ytmQOdoFrJuoLAmSPjmbMigKI4ht7MMihqHrEJdqxIK+RFbZVoyusH1kOFlVSgN1uSpAYPW7AWp05z25o8C2hFSIy/wFFPTSk+wUtr08yGr25GDdHfNGnMbzlRpQJZk2Mog5KMsDQRwjz4xBuNAWHkmC9OpJKv5ZaWJz1XvhwO3GPEsgSiMIx54PEacxGFEEMyqsjozYpArTU4sSNias9YWPSN/yA60Wjq7ndMNac5LI82KJq8gwQKs9185i96a/Pn6HDW6R4iGkD2zZ+7bwsS6bvk7laJZ3luxs1PV6BRPMLuZuM3XFIRjrShEDoANQlMPhBpUKKRQtE4IFlA0Lrq0waEkUsTP0rJiemiP8GvMG9yz6mdr+mpDe2v/rXBt+OHH6IbsXH2YaSTPUwz5enjVB2MqLqBMSfpHoBxSzppG4AYE7+9BUGX+CximeU5Bgz6d5r8f4EwJmasFlgLc0kFTdnXpbyK2KVPLMi+6HnFTvG0psCVUtv0k76i4bY2urQ0exjwLRp43CWGUhlE6gvG3S/mhuSQFLe76hCZaoN5fOb5PpO47IXWe+b/ElciRKAw9z3bfgH4ETxMhwNu2E8ejIPCpg/sQcxiJOMBk14n/r068q7e/XG/+WIAPo2wikokP3jgJA3/Leks4xh4GIfDUo2HAvWT35rM3Xw6M/vyprKVRu5rb1dxXak7gKEI+yeJoQmfVOIl9Hv38K8pTSTmo0/PVIV5gsYn+en1zqYe9AC3bG1dXDFt6IHl7pAzUjmdXwtem2B2vPAHTuuMWmm78vpEwEDgQ0JvqiLBpuZnRD/JFNi2amiKPosU2Owdttsxwfj/DH3o62B7c3v/J3rtbF/3uwGk99NC9cObuOhkGsS8iP5ikAY69SQoisWC+m2wGL02iLu/fnJzBGwlbos4dadWYuoIUj6FsT96qZSDR6VHlQSlQdGN3xn/lXLT/7jC3B4GRSYFb6rdU118AEkuZ/JkSAAA=&quot;"/>
    <we:property name="isFooterCollapsed" value="true"/>
    <we:property name="isFiltersActionButtonVisible" value="true"/>
    <we:property name="reportEmbeddedTime" value="&quot;2023-11-01T21:09:03.783Z&quot;"/>
    <we:property name="creatorTenantId" value="&quot;823c8418-90bc-463e-89ca-4d84e32204d5&quot;"/>
    <we:property name="creatorUserId" value="&quot;10032002DDCEE8BD&quot;"/>
    <we:property name="creatorSessionId" value="&quot;ba2c115f-b245-41ce-97a2-d65853279b67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 Orenha</dc:creator>
  <cp:lastModifiedBy>Renato Orenha</cp:lastModifiedBy>
  <cp:revision>1</cp:revision>
  <dcterms:created xsi:type="dcterms:W3CDTF">2023-11-01T21:11:17Z</dcterms:created>
  <dcterms:modified xsi:type="dcterms:W3CDTF">2023-11-01T21:11:43Z</dcterms:modified>
</cp:coreProperties>
</file>