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9A2CC-7C9F-B91E-7E0E-736737F87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BBC4DD-5D9E-F274-B4BB-969AD9273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0F937-F3CB-D957-ECDD-84CE391A8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29B-7577-42E2-B82E-B4CA9AD67AD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572601-14EC-3BE4-0CA8-0DE90FCE7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280609-DF04-EEC1-23AA-FD46C7867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050-098C-4D4D-967E-D66696EED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254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5BF45-F707-AD07-9D68-A626CB3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92DDE2-C8B3-3D9B-F6BD-FE7497C20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01648C-7653-640F-0AE7-6F2AB0D2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29B-7577-42E2-B82E-B4CA9AD67AD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DAC60-134C-D627-FD74-9349633E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219497-71C9-F9CE-CADC-C02AAEC1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050-098C-4D4D-967E-D66696EED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54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E0D372-5263-CA08-B64F-638D42F37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E67128-630A-3E5E-6333-7010CE90E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B6EEF8-4846-4B88-9DD9-08FF3207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29B-7577-42E2-B82E-B4CA9AD67AD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C902C2-CCBC-D5AD-F956-8D929D29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4321F-B199-7B0F-D517-8D29ED27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050-098C-4D4D-967E-D66696EED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66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E5B55-B2AE-0207-BB6B-831F9EFB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9B0BB1-72E9-3AF1-504F-CC92AF280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6A9C83-6B5F-791C-4CBD-069879E5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29B-7577-42E2-B82E-B4CA9AD67AD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A06FA8-5D7C-9E0F-BC8E-1D7DADD4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F004E4-AA47-9F66-9D8D-2618BE38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050-098C-4D4D-967E-D66696EED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95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C4C55-0174-6B7B-AA22-9503F5CFB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43F361-E353-8B30-DB13-19EA02405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5468CE-43C1-40B0-590E-67C8B9EF4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29B-7577-42E2-B82E-B4CA9AD67AD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6AC8C1-1A33-311C-25D3-00C66C469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436777-9D81-68AC-0268-E080D92D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050-098C-4D4D-967E-D66696EED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12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23A896-C198-231B-68AE-42DE58B7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241867-1B9F-93AE-B6DE-8BEBDE4A62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42A972-6DFC-43A8-31A0-476A124D8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298291-0A4C-FF8C-CE65-2320E0A2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29B-7577-42E2-B82E-B4CA9AD67AD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F621F7-5F0F-166C-7889-FE553073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A6AEB2-9D16-8800-AF67-19D32B7F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050-098C-4D4D-967E-D66696EED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31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15D297-687B-7ACB-A089-94BC9E804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8A7A37-F838-4D5E-4A50-6DD3D71EE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3C1025-2C4C-C148-F6A0-8CDF33AAC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01AFC5-62B1-DEEB-A4FC-05A16640C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8FDF7B9-4552-619F-088B-9A55AB3D2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AFDEEE-4B28-2242-5FE5-8B706F1C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29B-7577-42E2-B82E-B4CA9AD67AD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08CD199-51A8-294F-2B8D-6B944B51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FFA3069-D99B-1489-A503-A038D13AB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050-098C-4D4D-967E-D66696EED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43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F8AB9-600C-366E-29DA-F2A92468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78D98DD-897F-F684-9D5B-15C67B62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29B-7577-42E2-B82E-B4CA9AD67AD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7F7D985-6A1C-F324-3419-1C8226012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9ED4D6B-88C5-EFCB-51C4-B2717AE3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050-098C-4D4D-967E-D66696EED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982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AA2120-4321-CBB7-E726-E0961B88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29B-7577-42E2-B82E-B4CA9AD67AD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C26B2D-9023-5FE4-22AE-06950532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AA90EA-D6EF-B20B-E7BD-271BDE61D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050-098C-4D4D-967E-D66696EED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52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EB6B2-D691-324D-9015-FC5335AD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13C18-0C0F-9236-6F75-316FBAFD3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8BEB89-3792-FB2D-38C1-27EACE589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0DE986-A763-54C4-CE6A-F0E24A94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29B-7577-42E2-B82E-B4CA9AD67AD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CFE085-3D27-392F-A258-90BFA15F8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1F4F04-BA14-E0AB-94D9-81BCC661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050-098C-4D4D-967E-D66696EED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06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8B6B1-34BE-5DF2-75A8-7A274D5C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EB15FFC-222E-E46A-2CD3-73D864065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D5A65D-4F7A-47DF-6C9F-449ED5AF3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6289BA-F699-C629-D58C-937AB790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029B-7577-42E2-B82E-B4CA9AD67AD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83738A-6D1F-CBC2-5037-FAA74EC85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B1A7DF-055F-6524-0922-1BA6ABBD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17050-098C-4D4D-967E-D66696EED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118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FD7B5EE-9C4D-9102-FED2-49AD1EA17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337182-6400-E3A3-578C-FB10D675F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FB8377-C35B-BBCC-9F27-A3B030B795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9029B-7577-42E2-B82E-B4CA9AD67AD6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14FA40-DE00-FF84-B6CC-A659C9292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21991C-59DC-D6C2-0FBF-4969277FB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17050-098C-4D4D-967E-D66696EED7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82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2CA5D6-5002-771E-DDD0-CA1F7753BB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501554-0DBC-FC75-D745-A6981A735B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>
                <a:extLst>
                  <a:ext uri="{FF2B5EF4-FFF2-40B4-BE49-F238E27FC236}">
                    <a16:creationId xmlns:a16="http://schemas.microsoft.com/office/drawing/2014/main" id="{BB2D8937-EE39-1586-2B45-E01A11C193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5522235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>
                <a:extLst>
                  <a:ext uri="{FF2B5EF4-FFF2-40B4-BE49-F238E27FC236}">
                    <a16:creationId xmlns:a16="http://schemas.microsoft.com/office/drawing/2014/main" id="{BB2D8937-EE39-1586-2B45-E01A11C193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851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2470DC7F-ADBD-4914-A594-C103AC8E2434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fcf9867f-2e28-4552-b1bb-afd2943de350/ReportSection?experience=power-bi&quot;"/>
    <we:property name="reportName" value="&quot;Challenge_Marketing&quot;"/>
    <we:property name="reportState" value="&quot;CONNECTED&quot;"/>
    <we:property name="embedUrl" value="&quot;/reportEmbed?reportId=fcf9867f-2e28-4552-b1bb-afd2943de350&amp;config=eyJjbHVzdGVyVXJsIjoiaHR0cHM6Ly9XQUJJLUJSQVpJTC1TT1VUSC1C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ágina 1&quot;"/>
    <we:property name="datasetId" value="&quot;eeda02c1-2470-4d27-bf81-5040ad740709&quot;"/>
    <we:property name="backgroundColor" value="&quot;#FFFFFF&quot;"/>
    <we:property name="bookmark" value="&quot;H4sIAAAAAAAAA+1Y227bOBD9FUMvfTEK3SxKeWvdCwL0EiRB9mERBCNy5LCVRS1FZeMW/pq+9Tf6Yx2SMpy6XjQbrNcxUD+ZM/TwzOGZsUafAyG7tobFO5hjcBQcN0JyEEqPomAcNN74XKmPc9AfoUwnLA6BYSpKlpY5JBPapVojVdMFR58DA3qG5kJ2PdQ2Ihn/vBwHUNcnMLOrCuoOx0GLulMN1PIT+s3kMrrH5TjA27ZWGmzIMwMGbdgb2k5rghI9TehE4Ebe4Bly462n2CptVutx0PlvDtKPPhvMHThVjQHZUGBrQ8hyzCBjEMUTiKsqLSJrr2Rthi3l4uVtqykfynLRWlqeiRtoOIrAgdbYdcMJbxG6XjvkL39wnKleczzFyrkaI82C4rxFIQV0wZKyP9GKuHHmad8ZNSLwo2kt/+rR+a/V31ONRIsIjsLlJVk62czqgcV1euce4gz6GdorKj8QATYP+oXSAvXzhUvlhdQrZuLxBtqdpUG47UWnaVmkScLyhKUcwjKzSe2X83O4hZHAEanDau7bF3WgrG9NxPOeZDlgyQoex1HKIx4mIT6c96mq+3lzX7TnUGINV7bnqE5SEaufkL+QsIXz8f+lgAv56SFXDrR3eg3a7PfaPfrl5apFkuvDnV44pXxmSns0O7o50hiZszSJWJLH0YTnWVkAF4z9Ftnq+FPkKM02CIcitHUGj0BsCYYwyQs+CUUVYpalWfG7o63/gNW81YP5MMW2zuARiC0tRVoVvKhYUvAoqwrGJr8U2wCPHq3r/0ZvRJPAK7yaIT3Cqk28x9a71wb3/tlD9MZrelhEjcJz8m+kF21Kb4e07lCF9wPglciB5YL6XgVpWpQZm6Qx/LMSh1nulXOmGCOLiiws80xkIaO+GRLRW9Xqw9loF6sxjOr8lVZzF3cYHO09/SKZceCvObT8/XGNVmWOJ5o5V8PZO2V+Zux4g8Xu/vz6hcO3weXrb18HignNBdS9G1Yp7htJ6XpxOjPtffK+N1p1T+xmy/3SSXnnZbyGeGiF3Ep8BP8bHvzeqvWOwly9hiwvRMkiATwuUsirPIr3PfC+6flWgR3CjLvCvvQleRdLMEc9c/FVb7oWOJ5A49tN6wNI9C9+bltohH/xgI76rQ3AvbYKhsqnz3fcLOMxNxMAAA==&quot;"/>
    <we:property name="initialStateBookmark" value="&quot;H4sIAAAAAAAAA+1Y224bNxD9FYEveRGKvWkvfnMUpzASX2Ab7kNhGLPkrMxgtdxyua6VQF+Tt/5GfqxDUoIcRYVdo6osIHoSZ7jDM4eHszv8woTs2hpmpzBFdsCOGyE5CKUHIRuyxhvfnp19ODm8+HB7enhyRGbVGqmajh18YQb0BM217HqobQgy/n4zZFDX5zCxowrqDoesRd2pBmr5Gf1kchnd43zI8KGtlQYb8tKAQRv2nqbTmNYOf4lpReBG3uMlcuOtF9gqbZbjIev8Pwfpe58N5hYcq8aAbCiwtSGkOaaQZhBGI4iqKilCa69kbRZTytnRQ6spH8py1loeDsU9NBwFc6A1dt1ihROErtcO+dF3jkvVa44XWDlXY6SZUZwTFFJAx+aU/blWxI0zj/vOqAGBH4xr+UePzn+n/hxrJFoEOwjmN2TpZDOpFyyu0rvyECfQT9BuUfmJCLB50BNKC9RvZy6Vd1IvmYmGa2i3lgbhthudJGWRxHGWx1nCIShTm9RuOb+CBxgIHJA6rOa+fVV7yvrGRDzvcZoDllnBoyhMeMiDOMCX8z5WdT9tnov2Ckqs4dYWGdVJOsTqB+TvJGzgfPh/KeBafn7JlgPNHd+BNrvddo9+frMskeT69KgWjimfidIezZZ2jjRG5jSJwyzOo3DE87QsgIss+ymy5fIXyFGaTRD2RWirDF6B2GIMYJQXfBSIKsA0TdLiZ0VbvYDVtNUL836KbZXBKxBbUoqkKnhRZXHBw7Qqsmz0pNgW8Ohbuv5v9EY0CbzF2wnSJ6xax3tsvTstcGeHL9Ebr+ljETUKz8m/kV64Lr0t0rpFFT4PgFcihywXVPcqSJKiTLNREsE/K3HRvL13zgQjzMIiDco8FWmQUd0MiOiNavXhbLTrZRtG5/y9VlMXd9Ep2n16Ipkh89scWP5+u0OrMscTNZnL5uxUmR8ZO15jsXs+v37g8K1x+eu3vxYUE5prqHvXrFLcj5LS9eJ0Zpr75qw3WnVv7GTL/dxJeevHeAVx3w5yK/EVvDc8+J2d1kcKc+c1yPJClFkogEdFAnmVh9GuG96PPd8osH3ocZfY5/5IPsbCpqgnLr7qTdcCx3NofLlpfQCJ/uLnoYVG+IsHdNRvLADu2oq5RYgFWdb4xAP2MostKgX9/gb2mF/pWBMAAA==&quot;"/>
    <we:property name="isFiltersActionButtonVisible" value="true"/>
    <we:property name="reportEmbeddedTime" value="&quot;2023-11-28T18:42:47.987Z&quot;"/>
    <we:property name="creatorTenantId" value="&quot;823c8418-90bc-463e-89ca-4d84e32204d5&quot;"/>
    <we:property name="creatorUserId" value="&quot;10032002DDCEE8BD&quot;"/>
    <we:property name="creatorSessionId" value="&quot;ff2f6d3e-5506-43ea-9a2b-81f9b2b0f423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Orenha</dc:creator>
  <cp:lastModifiedBy>Renato Orenha</cp:lastModifiedBy>
  <cp:revision>1</cp:revision>
  <dcterms:created xsi:type="dcterms:W3CDTF">2023-11-28T18:43:21Z</dcterms:created>
  <dcterms:modified xsi:type="dcterms:W3CDTF">2023-11-28T18:43:50Z</dcterms:modified>
</cp:coreProperties>
</file>