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9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406B-594F-9E6F-57E4-F5AC2D6C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AA192-A6BD-19C7-F20D-4EE7578D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71BF0-0C9A-BD3D-1765-0C129D38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9503D-CA49-329F-3F42-0555BAAA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0A696-3622-B820-2656-C590FCC0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7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503F4-9AFD-FFE4-B454-511F8DAC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1572E-DFFC-D43C-F21F-338A0AB5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72FE0-404C-F253-DA3A-41A6FA77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F2913-3E17-B85F-CBB6-3AFF4B2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DD365-D77D-78AD-74F6-AF67815C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A4C6BE-E71E-4D16-E496-F514C7E7A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84B71F-14C8-1A37-1DC9-D02A5E6D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8A124-EDA7-FB7D-9AC6-E5F3ED0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271D4-01AC-3BB5-AE09-0995B02B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88E4E9-9780-8A04-8B8A-8DA65D29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1E951-CAB3-4D4B-B6F7-AFD007C7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92A67-3EEA-C0D1-0EEE-8D2D8B83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6D948-F898-23B2-E362-28307683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9FB4D-267C-ED0F-D8A5-91916A9E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31D64-899A-908A-B374-2BB35E6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01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63316-AAF4-3E9F-641C-56BF6924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70030-60F8-4997-8446-84E6351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95DC8-EE09-8B39-BCD6-D2D37D1E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5D5B7-517A-3993-EFF8-71D9996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4D034-EA38-D70C-5FD9-9A7244AE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56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F1CE-4270-2FF8-01F0-9FC7704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20C0F-AFED-7C81-1598-E2F9B6064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08F3E-2959-559D-23A7-56F0B2696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9B2BB8-1751-47EA-4E81-F9866114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FD26D-D0A7-6EE0-E201-3F83FD02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FC7A-D6A4-2965-9549-0A817AD6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F447-8B22-993B-718D-E2E28338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42459-3773-B664-211E-15FA9F81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8C2D20-2918-8303-5FEB-D81A49319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E72D75-DA15-9DF3-D55D-3865A075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06F429-8619-AF75-4473-B5EF6E29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941FEF-D47D-F811-A4F3-78F33B6B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7148B7-9F8E-DD95-83FC-66C999C5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CD52D3-F4D2-7F9D-4065-3CDE7D69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F649F-F174-B642-7A48-A7127D0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F25AA5-2DD6-5415-9B7F-6C1F28B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BE7C0D-B15D-7960-13A1-AA695AC1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BF484D-AAB5-86A6-3A9F-2FC4FC9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2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D4693E-45E4-A187-1228-4F405B3F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47E723-DC27-024F-FC0D-A0996C5B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F722FE-4C2B-D457-4CA1-8A882AD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9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E33F-559B-1E1D-FB1D-2043789F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57D2B-0CE3-255F-6B8A-42FABB5B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107DF6-A318-30E5-F319-EF7F687D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63773-74C2-3EFB-3059-A01B345B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BA2B0-1104-F6DD-6B98-E50991B9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C2408-D3AB-BE6C-BDEF-314D7C3A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D522D-CB64-E1C9-0F98-BFE7E98C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9D7589-E7C9-82A1-4C69-82DD156D1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C9E07D-B091-1E23-EB03-FE322AB3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161E2C-AD50-3F4B-F6DF-034DCF37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7D9FF-835B-80CE-FF6E-562DCC85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EF18A-D8D2-39C0-6E4D-C1993AA8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69E20C-5FCE-F850-FA75-729F4E0B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636FB4-3BEA-EDBD-DE65-713714FC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C0816-8818-94BF-F577-B3DDFD11D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6BB8-8808-4682-AD6B-6331FD6B57D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C579D-F1EC-43BF-4DF6-B6E32B8FE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5C820-3705-F483-0CF8-9FFB14AC0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037-10DC-431B-9E3B-8295D56A9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D665-8339-F22A-1ED1-55BA55254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660FB-CD70-AD43-3D59-0992CE5D2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0DE28C6A-AF34-0932-2E37-5985DB8DD8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151513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0DE28C6A-AF34-0932-2E37-5985DB8DD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45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C25B960-AB0A-434E-AB85-E5373E1CB542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2352ff4-5374-47e3-bcc3-4f96aae239fa/ReportSection?bookmarkGuid=85c5951d-a44d-4f6b-9a9e-e4d4081dcc6c&amp;bookmarkUsage=1&amp;ctid=823c8418-90bc-463e-89ca-4d84e32204d5&amp;fromEntryPoint=export&quot;"/>
    <we:property name="reportName" value="&quot;Analise_De_Produtos_RPO&quot;"/>
    <we:property name="reportState" value="&quot;CONNECTED&quot;"/>
    <we:property name="embedUrl" value="&quot;/reportEmbed?reportId=a2352ff4-5374-47e3-bcc3-4f96aae239fa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Analise_Produtos&quot;"/>
    <we:property name="datasetId" value="&quot;c8fdc402-5d83-4a02-9ecb-28dcbe40f0e9&quot;"/>
    <we:property name="backgroundColor" value="&quot;#FFFFFF&quot;"/>
    <we:property name="bookmark" value="&quot;H4sIAAAAAAAAA+1Z227bOBD9FUMvfTEWulGy8hY7NhCgCYIkmz4sgmIojhy2smhQdBJv4I/p6/5Gf2yHlN02sZ2Lt3FcdF9siZfhzOGZC8U7T8h6XML0GEbo7XmHlZA5CKVbkdf2qqaxq9TnEejPws8jv0g4RkkOsZ+mIk1plBobqara27vzDOghmgtZT6C0Eqnxr8u2B2V5AkP7VkBZY9sbo65VBaX8G5vB1GX0BGdtD2/HpdJgRZ4ZMGjFXtNweidVgj+sXpAbeY1nmJum9RTHSpvFe9urmyen0v0+K8wt2FOVAVmRYNvGUoyDzGdRFIPwoyDJONj2QpZmPoRP+7djTfaQldOxhaVH2g2VJrxKz+mtsa7ni/RUORm5p/699jM10TmeYuG6KiPNlCSJE63ExKjamxEC9EL4uI5jNcKP807Xd6VuehppYeHt+bNLaqllNSznKH4377xRsS5ljtruEf9ECDhDRkh7ZB+GSObbSWTSuFlTYv3d7PtPF4s9CNveQKuRmzZnjaAVVhjT9ho1SNG29+EKNbpJBL2Qi904fABSPR/yDPiaF7f847DR6hdQThwbSfh7aRq775pmmvDuWBnkRPPWkRJYqlbwzs67nNHPbOYkCDCwAqoRjbf/6MixWvgBzRDqprIyG2E1lgtCLkmsDVHKnLltPXPjnpBvHWcu2eLQOAdZ/+kHL/hm/2tR08JEIAU8ToOMF0XBg4InPmL8pB/ti2uochRLTnSEUE80PlfVIxRSwJKip5ijNNA6V4ZwW3ai9rYUOTRY1a0LJPaLOZ5vpImDonWCb67IET6yMU9Gtxy0mHf9GOFomtICdXfqWHYg9cLXKHT1t8Cwxg87mUi5z4DlRRZnjHWi1P91fOHnJbfCMn5ZlX5tqM742CslVgY32v5yUhOSKLqge1egza6xYE0snkM73SAaPxfLJhpnYRHEGHM/S/OUxSETkP2ODBSDSZXTiK9ftFydyFo9NRqXuFmR9Rvy8GWINmxEzqM84HkU2mK7CFnC2a/DxrdMhK/iE6915PgARVGi84MgZlGaJh0Whkm6a05hBySsiLIkZrlgIg9YkmIQ7MKx78/T9xud9qR1ucMRHbX73V7MsmiQJYOAAv+gGx104h7rDvywy/yU3d8Nh4UQEaM8kRU5K+IU/RRxc/fcHw41DmFxyutvhak2KDUrRhu58jaUpoOY0mu09ndW6x5lOPV8rX9+5R48DAtvT7AmhPCkk4s4L6DDeQoYknPlWwwhawpCp/n60vpVEkoPStLFVQRL2e3rP3Vrn2u8llSnvmWefSrhP8ncsbxW5hx4iZsy9zU2eG2Nd6puNvnq87xVadFG7EYfll7Cl6aCjP1E8AiKpGCRCMKM82yb6Xp3fG3TI/XuHa52xvH//wr48lhobBjs3+5aIJzfaNnZzdd570oKgZXXHEMDFJSmO75IeFSkAXZi91HkUUvB2dCdGOPulx6UzmEWJKkI/RCgYIwBIOB/EumkrrqyURNTjyHHE6hwxdUBsQQqYXfv0QsDdwn37cZgNvsXu0f/MwUcAAA=&quot;"/>
    <we:property name="initialStateBookmark" value="&quot;H4sIAAAAAAAAA+1Zy27bOBT9FUObboyBXpSs7GLFBoLWaeBk0sUgCEjxymFHFgWKTuIJ/DHdzm/0x+aSkqdN7Lw8jeOis7HF130c3hfJW4eLuiro/IhOwdlzDksuMsql6gRO1ymbzv7Hj+9H++P3F0f7owF2y0oLWdbO3q2jqZqAPhP1jBaGBHb+cd51aFEc04lp5bSooetUoGpZ0kL8Bc1kHNJqBouuAzdVIRU1JE801WDIXuF0bCNv7zcjCM20uIITyHTTO4ZKKr1sd526+bIi3R0zxCzDVJaaihIJmz4SQ+glLgmCkHI38KKEUdOfi0K3U9h8cFMp1Ae1nFcGhxSlm0iFABWOlVtBXbdMUlnMpvZrcKf/RM5UBmPI7VCphZ4jJX6sJJ9pWTsLRAAbiI8dOJJTuGgH7dilvE4VIGPu7LmLc+ypRTkpWhS/qXfaiFgXIgNl9oh9RgSsIlPAPTIfE0D1zSJUqWp4Cqi/qX3362y5B37XGSo5tctaM+HIYY0yXacRAwXtOp8uQYFdhNBzsdyNw3sg1e2UZ8DXNCz7x2FD7me0mFlrROIfhG70vm26ccG7I6mBSflnZyQ5FLLjvTPrzhf4s1hYCpxqugaqKc43/2CNYz3xA1zB5XVpaDbEaiiWBrlCsdZoUvrEbuuJnfcEfeM4LWWDQ+McqP3n77zgX/1fyzQNTAiSx8LYS1ie58zLWeQChE/60T6/omUGfMWJRkDrmYLnijoCLjhdEXQMGQhNO6dSI26rTtTdliCHGsq6cwZo/bzF840ksVB0juHNBRnBIxvzZHTLqOLt0PcRDpdJxUH159bKDoRa+hqGrsEWLKzxw17CY+YSSrI8CRNCekHs/jy+8OOSW24sflWUQa2xsLhICwGlho22v5jViCTwPlXpJVV616zggVjcQjvfIBo/F8smGid+7oUQMjeJs5iEPuE0+RUtkA9nZYYzvn5RYn0i66RyWhWwWZH1C9rhyxBtrBEYCzKPZYFviu3cJxEjP481vmUifBWfeK0jxyea5wVYP/BCEsRx1CO+H8W75hRmQkTyIIlCknHCM49EMXjeLhz7fh9/2Oi0J4zLHU7xqD3opyFJgmESDT0M/MN+cNALU9Ifun6fuDG5uxsWC84DgnkiyTOShzG4McDm7rk/mSiY0OUpb7AVSzVBqeEYbOTK2xAaD2JSPSC1u7NSp5jh5POl/vGVu3c/LLy9gTUhhEW9jIdZTnuMxRR8dK5siyHkgYLQSv5waf0qCSWlBcpiK4KV7Pb177qzzxRcCaxT3zLPPpXwn7TcSlxJfUpZAZta7mts8IM13lheb3Lr8zyuyLQhu9HF0kvspakgQzfiLKB5lJOAe37CWLLNdL07vrbpkXr3Dlc74/j/3wK+PBZqEwYHN7sWCNsnLLO6uZ13LgXnUDrNMdQDjmm65/KIBXnsQS+0lyKPakqtDv2Z1vZ96V7p7CdeFHPf9SnNCSGUAoX/RNJSXfdkI2e6rmgGx7SENU8HaCW05Gb3Hn0wsI9wDRookjC57PEFd14YFot/AKhKTVUmHAAA&quot;"/>
    <we:property name="isFiltersActionButtonVisible" value="true"/>
    <we:property name="reportEmbeddedTime" value="&quot;2023-09-15T14:34:28.909Z&quot;"/>
    <we:property name="creatorTenantId" value="&quot;823c8418-90bc-463e-89ca-4d84e32204d5&quot;"/>
    <we:property name="creatorUserId" value="&quot;10032002DDCEE8BD&quot;"/>
    <we:property name="creatorSessionId" value="&quot;87418b92-4fa6-4a7a-a8dc-7c6bf6c79cf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2023-09-15T14:34:55Z</dcterms:created>
  <dcterms:modified xsi:type="dcterms:W3CDTF">2023-09-15T14:35:03Z</dcterms:modified>
</cp:coreProperties>
</file>