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3973B-8E12-8B30-3B07-CD2369FCA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C0A5E0-0C90-6FDF-BF2D-A53A427A4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D2AA89-9AD1-4304-222C-833AAC55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2B2-8802-42FB-93DC-6D47AAE2D8B6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2D9AD7-CA0D-3F18-4357-BB4FED3D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5B3754-60E0-5B68-FDFA-351AE9E5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7C62-7DD9-4672-9C32-125074F97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40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3FB5E-F7ED-72FF-F3B5-D5FFECD1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0ED18F-2CF1-3952-8C4D-7A30962D7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7B4B7-5674-DB97-4440-1183BFF42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2B2-8802-42FB-93DC-6D47AAE2D8B6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1211EE-8C42-7993-4449-2BD444AB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DB56AF-BA09-2644-3B39-57CB326C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7C62-7DD9-4672-9C32-125074F97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61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BEF208-FD71-1AF2-B1AA-08DF894D9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04A5B3-5BE3-FD49-D823-33ACFF29B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6BFF8B-000E-5C2B-E404-4DD232F7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2B2-8802-42FB-93DC-6D47AAE2D8B6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F52A07-F0F5-B755-13A7-A80543B5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E45BA3-438B-1A75-1057-5F32AC6B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7C62-7DD9-4672-9C32-125074F97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00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A5384-7018-5E35-DBF6-8F020987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CE7685-C54D-51E7-3F40-65F4DCE38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1B36E9-D56C-002E-4DED-24FFB46A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2B2-8802-42FB-93DC-6D47AAE2D8B6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C350AE-A4E8-CC5C-5C42-6C0E1846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B2E0DF-55F1-CCDF-A9F3-86052B7B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7C62-7DD9-4672-9C32-125074F97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73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BBFED-0E60-DAFA-80A3-45732C05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ADAD2E-7C55-55E6-E8A3-3F5D36560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483E33-8A0D-E877-6FE1-AF2C7D03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2B2-8802-42FB-93DC-6D47AAE2D8B6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9697F8-7627-BEAF-C486-9FFA817B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130A66-3236-D73C-94EE-7EE85042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7C62-7DD9-4672-9C32-125074F97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15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A0781-3375-2300-A939-A41FABA03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0DF96F-81A7-196C-0F94-FFADE94D7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85AE0A-DA26-FA68-B826-E9D708C8D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D8ABA0-0E67-FFB0-DA6D-D1736093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2B2-8802-42FB-93DC-6D47AAE2D8B6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9B07B1-B8E2-46C5-CFE2-EB5EA563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61F5F0-07D1-F2EC-1370-3863D3AC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7C62-7DD9-4672-9C32-125074F97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42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093C2-E504-07C6-0280-D2FBDA82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8618D4-68D8-170C-9135-3F13954EA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C9D473-5B10-DDC9-891A-053CE680A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0663F6-CF91-FF2B-5B19-CD6C1BD16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4220B6-3B1C-9350-39F3-5F0B50176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8182B1E-2887-2950-79A2-C8D13B24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2B2-8802-42FB-93DC-6D47AAE2D8B6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CCC061-51ED-2C18-EBDC-3A3F0385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F04C658-627B-9DCE-6321-DDC57B91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7C62-7DD9-4672-9C32-125074F97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24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DFC1B-0A62-3C36-2F58-0217D94E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C3A7BC-A504-DD3B-60B8-E068293E3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2B2-8802-42FB-93DC-6D47AAE2D8B6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EBEB94-08C4-0E77-45CE-8D05DF65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C4AA5D1-1FF6-D6CD-61A8-1611206B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7C62-7DD9-4672-9C32-125074F97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49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89F04FE-3941-B8C9-B305-D023E442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2B2-8802-42FB-93DC-6D47AAE2D8B6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05FB4A7-26B7-A096-EC7B-5691F9926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A06388-AF7C-39CF-5D30-DA0C35BF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7C62-7DD9-4672-9C32-125074F97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3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F35D3-955C-E622-B74F-CA3C449A0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A7D3B4-598C-9388-52D5-13A3008F1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715FFE-9D0B-2C97-70BA-13D137DBD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2A301F-F77A-E11B-34A2-7064A165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2B2-8802-42FB-93DC-6D47AAE2D8B6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0A0B1D-B90B-B059-B7EF-9FE2D635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B7F412-8134-D7A9-DCC5-CB049FCE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7C62-7DD9-4672-9C32-125074F97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94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7FA31-083D-2F7F-FC9E-F231F93C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B8281F8-C519-970F-5505-97ED2A68A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B3400F-77B5-2D68-05BB-125C2FA03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3F1A96-BCF0-9F1C-5F2A-475CD835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02B2-8802-42FB-93DC-6D47AAE2D8B6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46A75F-28D4-3BCA-633E-E6978A62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2BEAD4-821B-1AEB-2E36-BABC1E68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7C62-7DD9-4672-9C32-125074F97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46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C4DA0B7-FC69-4A95-5368-C8CA4F02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347446-63B6-7B59-B30A-E1B747451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13CFAC-4FFA-8F73-6113-51526C639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902B2-8802-42FB-93DC-6D47AAE2D8B6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627AB9-23BE-1ABC-43FF-C049E38A0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DE1ADB-6151-1B3E-57A6-39845668F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F7C62-7DD9-4672-9C32-125074F97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23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1C308-7823-AC16-149D-218DCCBDA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A75C3F-1F5E-43E6-1813-8ECE8FB1F6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3EF86D50-0C65-4CD5-E322-0496E73D44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2635568"/>
                  </p:ext>
                </p:extLst>
              </p:nvPr>
            </p:nvGraphicFramePr>
            <p:xfrm>
              <a:off x="0" y="0"/>
              <a:ext cx="12191998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3EF86D50-0C65-4CD5-E322-0496E73D44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1998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36626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580B0967-DE71-411E-AC53-9AFA911B1311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12832694-f375-4a5f-9e1d-b7a6b6de1fd1/ReportSection?bookmarkGuid=37cdbb88-c584-4f85-8109-6a2074cd7734&amp;bookmarkUsage=1&amp;ctid=823c8418-90bc-463e-89ca-4d84e32204d5&amp;fromEntryPoint=export&quot;"/>
    <we:property name="reportName" value="&quot;Analise_de_Perfil_RPO&quot;"/>
    <we:property name="reportState" value="&quot;CONNECTED&quot;"/>
    <we:property name="embedUrl" value="&quot;/reportEmbed?reportId=12832694-f375-4a5f-9e1d-b7a6b6de1fd1&amp;config=eyJjbHVzdGVyVXJsIjoiaHR0cHM6Ly9XQUJJLUJSQVpJTC1TT1VUSC1CLVBSSU1BUlktcmVkaXJlY3QuYW5hbHlzaXMud2luZG93cy5uZXQiLCJlbWJlZEZlYXR1cmVzIjp7Im1vZGVybkVtYmVkIjp0cnVlLCJ1c2FnZU1ldHJpY3NWTmV4dCI6dHJ1ZX19&amp;disableSensitivityBanner=true&quot;"/>
    <we:property name="pageName" value="&quot;ReportSection&quot;"/>
    <we:property name="pageDisplayName" value="&quot;Capa&quot;"/>
    <we:property name="datasetId" value="&quot;14897f2a-8db7-4cd4-bbfa-824bc41dd14c&quot;"/>
    <we:property name="backgroundColor" value="&quot;#FFFFFF&quot;"/>
    <we:property name="bookmark" value="&quot;H4sIAAAAAAAAA41QwU7DMAz9FeRzhWi3MbbjOCEhNDG0y7SD27hVWJZEiTsxpv47TjoE3MghsZ+f33N8AaWjN3h+wSPBEp6s0g0qF25KKMCO4Mq5wxHDYT5vpnVVNovFw2Q2mWFdVSgs51k7G2F5AcbQEW917NEkRQF3+wLQmDV2KWvRRCrAU4jOotGfNJKlxKGnoQD68MYFTJIbRqYkexK65DJKeTsRR2xYn2hDDY/oK3kX+DsvII5RHulvLYllw0dnGbUV4YRhc1+V7bStFN3V7aycVqgSHrXtzHXEn963s09rwSy56pmzqavfxSTJDfn8RuBIspgUuJ6jx4bWaCXfXcAHJ9tgTZknv0erSF3jkN5nzRRG/y2aPlnnNUI2kZF0bei/DcOwT9cXIrBkv/gBAAA=&quot;"/>
    <we:property name="initialStateBookmark" value="&quot;H4sIAAAAAAAAA41QTU8CMRD9K2bOG+MieuAGxoNBPgKGCyFm2J0lNaVt2lkikv3vznQ16s0e2nmvr+9N5wK1ScHieY5HghE8udpUWPt4VUIBricni8V0Nl5NX+fj2aPQPrDxLsHoAozxQLwxqUWrFkJudwWgtUs8KGrQJiogUEzeoTUf1IvlimNLXQH0HqyPqJZrRia1PYlcsGSX17eSiBWbE62p4p5dUfCRv3EBqa9yS3/v1CwHPnjHaJwYK4fV/aBshs2gppt9c1cOB1grn4w72K8Wf96+nIPOAbPlpGXOoX7/JiFq1+X1m4EjyWC08C2ngBUt0QneXiBEL9NgQ1knv0dXU/1VRz2fDVPs8zdoW43WWUHOkI7M3tI/9V230+0TNx1j1ecBAAA=&quot;"/>
    <we:property name="isFiltersActionButtonVisible" value="true"/>
    <we:property name="reportEmbeddedTime" value="&quot;2023-09-15T14:26:30.018Z&quot;"/>
    <we:property name="creatorTenantId" value="&quot;823c8418-90bc-463e-89ca-4d84e32204d5&quot;"/>
    <we:property name="creatorUserId" value="&quot;10032002DDCEE8BD&quot;"/>
    <we:property name="creatorSessionId" value="&quot;847c4f16-d77b-4770-a6fc-03cf8eab2f3b&quot;"/>
    <we:property name="design" value="{&quot;border&quot;:{&quot;isActive&quot;:false,&quot;color&quot;:&quot;#808080&quot;,&quot;width&quot;:1,&quot;transparency&quot;:0,&quot;dash&quot;:&quot;solid&quot;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Orenha</dc:creator>
  <cp:lastModifiedBy>Renato Orenha</cp:lastModifiedBy>
  <cp:revision>1</cp:revision>
  <dcterms:created xsi:type="dcterms:W3CDTF">2023-09-15T14:30:37Z</dcterms:created>
  <dcterms:modified xsi:type="dcterms:W3CDTF">2023-09-15T14:31:11Z</dcterms:modified>
</cp:coreProperties>
</file>