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85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62E43-4207-EEB7-FC17-F0F078015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1BE6A-8C13-D362-9F0E-5508F8CC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FF2DB-CFBA-64D9-9DA3-9CA2B99D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EBA15-FFE8-8359-656E-FC21E582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0F6F1-A4E4-BB22-5999-CD51EA3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7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ADF5F-FD17-CFB6-1FEC-04191C6C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AEEBB4-DFD4-B27E-9B75-E0336EA7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A95E6-85E5-2168-DD44-BE4DF878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9F8688-9D80-EC0B-758E-5ED865A9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76384-A0F0-1F99-A75F-FD21F96E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27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935B8E-2A38-4A12-D51C-172790BF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B7EB3D-426F-DB41-51D0-56A6F9B7C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F6481-F1EA-AAFA-0352-004CC886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952BD-2B2B-BACA-BCC7-200E392B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7ECA7-90A7-2A8B-4441-C4CFCA39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99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E392-5D06-454D-406B-E2946A79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EFDA0-4787-FADA-C7DA-7A529D9A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6C309-1E9C-1936-4920-9774652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45F7F-6407-0E70-10A9-8CD08D74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97BCC2-65B3-1540-B392-49000523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6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18B86-A7F6-816F-9967-EAB0017C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3B2E7D-CE87-8214-DDCC-B161D7A5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78661-C480-BCC2-3C1C-AC670564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A387C-AE30-15C2-4467-42B3E3AC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190D1-C208-94B4-3C63-9208A2FC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8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C1E2B-C83C-2F30-3754-60889945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27157-8A9B-4741-D68B-21BF48D70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4FC974-8FAB-D4E7-C12F-EC8B6A26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AB0423-FBB1-343F-FFB9-A3BBD05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ED7A81-0E14-FC21-D3BF-2C13551D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D1618A-F1B0-7E22-ED61-D621B8FE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48DC2-CE09-52A3-8361-0FAD3B2C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ECA8F-92A7-8D65-D8B5-3B86444C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28CCA0-BA72-7389-E93F-3AE0F56A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DB3EE2-C4DD-6BA2-4F06-5744B104B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13F9C0-E438-DB92-86C2-697561B7E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F4842B-56CA-A922-AC59-62503EC4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9510AA-CF01-E5C8-1AB3-31F2D608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92053C-AD69-E174-C49B-EFA702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6BB53-35FC-9166-1C3A-530C6FFA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DE34B9-319F-B992-A8D5-A62CB790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81DFE3-F4C9-0A7A-AEFB-359B70C9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A8E468-26B1-F60E-3DBD-608B3D04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DB80C6-F480-F744-D014-ADB650DC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0A2A98-C8C2-D833-6E75-2104C18D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6ECB81-7BBD-331B-EEF7-3FD0993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64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BB948-8F31-E2BB-FEE2-EAE0A97B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B9231-AF8A-5521-FE9E-8742B18D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C7E6C-27F1-B2D2-5045-604103FF9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1B4C8-B699-FB22-207D-C63FC573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5044C8-F21D-25AD-E4F7-A800CACD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AA3F60-14B5-FDE2-DFF0-7DDF33B2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9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E39B4-E4CC-E2ED-0E5F-1371CEAF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E60C9C-1370-1EBD-D954-BD6DB4258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E3C51-4085-C5C0-EE46-E51A27EF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043562-6A69-1CE4-7CF9-175C58C9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BBC883-1A6B-9E28-4FD6-A0D9BB6A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0D990A-0572-8677-7673-85F0B9BA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1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429956-0C82-9936-212B-58EAD12F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60049F-1A8E-39B7-4723-ED9303CD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2B6B1-AAD9-D580-1B24-18A3026B5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1AA5-B930-48DA-8D77-921E74157B1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29C26-3C5C-26AB-8237-3D31C7DD1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A3AEF-5115-2467-95B7-4817443B0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F491-EDEE-4042-8CA3-541E44C3F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46DAD35-5676-F478-909C-2C95EF8DE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160730F-3CE4-2FBE-4582-C7A1D3109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48E14915-A767-33A4-F93F-B99C69230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29873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48E14915-A767-33A4-F93F-B99C692305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654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BE485FBF-B150-45E9-B02E-EB65864BDF96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c5e22510-7720-4a2a-b57c-fa74914e88a4/ReportSectione8e8e80c6997cb6fb0da?bookmarkGuid=53a1928d-a5c2-42a2-b33d-8a0165751a7e&amp;bookmarkUsage=1&amp;ctid=823c8418-90bc-463e-89ca-4d84e32204d5&amp;fromEntryPoint=export&quot;"/>
    <we:property name="reportName" value="&quot;Analise_de_Vendas_Mobile_RPO&quot;"/>
    <we:property name="reportState" value="&quot;CONNECTED&quot;"/>
    <we:property name="embedUrl" value="&quot;/reportEmbed?reportId=c5e22510-7720-4a2a-b57c-fa74914e88a4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e8e8e80c6997cb6fb0da&quot;"/>
    <we:property name="pageDisplayName" value="&quot;Vendas (Mobile)&quot;"/>
    <we:property name="datasetId" value="&quot;7826623c-aeab-4bff-ae90-a98496052312&quot;"/>
    <we:property name="backgroundColor" value="&quot;#FFFFFF&quot;"/>
    <we:property name="bookmark" value="&quot;H4sIAAAAAAAAA+1Y30/bMBD+Vya/7KWakjS/yhstnYQ0oY4iNGlC1cW+FEMaR47D6FD/952TMqCUFTooBaG+1HeO89133/lOuWJClkUG0wOYINth+7mQHITSn1zWYnlj7Cp1PgF97nqACU/dKPG5E3MRJ+DTLlUYqfKS7VwxA3qM5liWFWT2RDL+PGkxyLIBjO0qhazEFitQlyqHTP7GZjO5jK5w1mJ4WWRKgz1yaMCgPfaCttOaoLhf2vRG4EZe4BC5aayHWCht5muM7c/hYacT8SRME0cAPVM23hrm6v32pTWwnsoNyJwAWJsLsSs6QSi4A47j03O+a+2pzMx8SzLtXxaa4iY2poWlb1dcQM5RsDo4jWUTyxXbHY81jsHMl/07zp7KqskS+1BVmuMhprUrN9JMbYp2h/3Rcf9gb3fIZsTiQCviuHYdA/E5OlIGstEx5hSc3fC1yufsOXZ5qn71NBLdwhpa24L9ewW0S4DAGrp8GvgemcZKk6Cze/ifDeKBmuCI1qIyit1Hc0KWUubjbC70G2UdNSBLDoa00zsFbWwxJWckS6uk2bXO6fCzW+L9UWtra7RD5T3neVoDeyliT2bW73KeRiJsRwBe6GEauk647QW4vzcaIGlXLZDnraEWDlosqkRpgbrbsL8n9fWt6LUWgL96tDaHLeZhJ+ExBD50IvCCEDrNfbvNKVznHnoHuXxM2E1ShcMxQQ/BjXzPdVMODt/2pK7RGN9BTh8RdZNSJ/DiMIQwCByac0IEP8WVKd1Iy+2XhkbUUS+TmNOAuE7TzSRHfSdRbII0u9o/AgzUMRXNKyU2fiVqN9YhX7FvkmhoziZOK3vs5y6Ukn8mRNckLu3g9fbyebvlPU6afhnHGPhuHAWJ4/sJ1Wc78d9hXb7GzPew/N7YBMqzqiQxoGgQLZ1EH7jD3MU77KUotpxu7r03ZNrxdmkNv+DMu1jDIYZ+x3MwhXYQ+cJL3cT7qOH/RXiIY2k/QaxTMULllXlKnWxzr9+owG+x3og7iEjWSeRD1A5CPwDO+eoGtblr9RDtGVSOsOqqf3sF9/jG0IXl3yc+1L6GhE7q6XC2fPZUlSkL4DiAHJfMoKQsyIVN3z/n0Por698pdDb7A8BlWM/mFQAA&quot;"/>
    <we:property name="initialStateBookmark" value="&quot;H4sIAAAAAAAAA+1YbU/bMBD+K5O/7Es1JWleWr6V0kmI8bIWoUlTVV3sSzEKceQ4jA71v++clAGlrNBBKQj1S33n2HfPPfciXzEhizyFyQGcI9tiu5mQHITSn1zWYFkt3D483Nvv9PdGB539HolVbqTKCrZ1xQzoMZoTWZSQ2iNI+HPYYJCmRzC2qwTSAhssR12oDFL5G+vNpDK6xGmD4WWeKg32yIEBg/bYC9pOa7rb/dKkG4EbeYED5KaW9jFX2szW2LI/h4ftdsTjMIkdAfRNUWsrM5fvt5dWhnVVZkBmZICVudByRTsIBXfAcXz6znetPJGpmW2JJ73LXJPfhMYkt3h1xAVkHAWrnNNY1L5csc54rHEMZrbs3VF2VVqeL5APVKk59jGpVJmRZmJj0hn0Rie9g53OgE0JxSOtCONKdQKE5+hYGUhHJ5iRc3bD1zKboefY5an61dVIcAsraGyK7d9LoF0CBFamy6cZ3yXRWGlicHrP/mcz8UCd44jWojSK3bdmSJJCZuN0RvQbZh3XRhYcDHGnewra2GSKz4iWlknTa57T4We3yPuj4tbGcIfSe4bzpDLspYAdTq3e5TyJRNiMALzQwyR0nXDTE3B3Z3SExF01B563Als4aDHPEqUF6u0a/R2pr6ui15gz/NW9tTFsMA/bMW9B4EM7Ai8IoV3X200O4Sp16B3E8jFu10EVDscYPQQ38j3XTTg4fNODukJjfAcxfYTXdUidwGuFIYRB4NCcEyL4CS4N6Vpabq8wNJOOuqnEjAbEVZpuKjnqO4Fi50izq/0jwEDlU15fKbHWK1GpsXL5in2TBEN9NmFa2mM/b0Mh+Wey6BrEhR282l48b7e8h0ndL1stDHy3FQWx4/sx5Wcz9t9hXr7GzPcw/d7YBMrTsiAyoKgtWjiJPlDD3Pka9lIQW0zXd+8NmHa8XZjDLzjzzudwiKHf9hxMoBlEvvASN/Y+cvh/LezjWNoniFUyRqisNE/Jk03u9Wsl+C3Ua3IHEdE6jnyImkHoB8A5X96g1ldW+2jPoHSEZaX+7SXc4xvDNix+n/hg+woUGlbT4XTx7KlKU+TA8QgyXDCDErMgEzZ8/5xDq1fWqmvagMo4XTa42rfXv1PrdPoHhV1q9QcWAAA=&quot;"/>
    <we:property name="isFiltersActionButtonVisible" value="true"/>
    <we:property name="reportEmbeddedTime" value="&quot;2023-09-15T14:36:06.429Z&quot;"/>
    <we:property name="creatorTenantId" value="&quot;823c8418-90bc-463e-89ca-4d84e32204d5&quot;"/>
    <we:property name="creatorUserId" value="&quot;10032002DDCEE8BD&quot;"/>
    <we:property name="creatorSessionId" value="&quot;bf2c350e-b03b-46c1-af4f-79a7006bd9a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2023-09-15T14:37:56Z</dcterms:created>
  <dcterms:modified xsi:type="dcterms:W3CDTF">2023-09-15T14:38:04Z</dcterms:modified>
</cp:coreProperties>
</file>