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9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77619-6399-D1C4-C53A-B31478148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C8849-94A0-3433-0BCB-A22F5DC31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1991C-0177-ED87-6815-4C10474D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B1E4A-EEBD-E67E-E14E-E503CB90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0410AC-1AF3-4B7F-24C1-D5104656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8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D03F0-1615-6724-017F-D5D35299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26AD4A-5887-2D22-B850-E3E909A46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CD481B-D01A-1BDA-033D-C6DC1537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B5AB6-2CD2-8866-807A-3A52167D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AAA7A-4B0F-8F8C-395A-8A03B908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9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8624A5-3452-9393-5E7F-07E1B5380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BD6F31-2D3C-9990-AB2A-84BA172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BCF46-C8DF-A034-D232-68AA3EE1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404C2-5692-18F0-1EDE-71DA0156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40B0BE-FABF-A980-8BD0-67934C73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5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DA5AD-F1F5-EB4B-60CD-A65A6965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3125E-686D-CAB1-B973-EC802548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3B59C-D648-0907-8587-AE6E8F1E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3CCF8-6F60-B069-E62C-7A58C50D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3FDE5-47BC-5328-7527-8D248BA3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19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21F38-2F8B-B129-9F9B-0AB70F7E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6C261-6692-FFCD-1463-B4916B51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6AD538-552E-485F-1355-96E3DB7A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DFF6B-7071-203E-AFBA-069A9E38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01A75-64F4-4BAD-B42A-5A7479B5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2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24C91-B16B-A8D3-AF20-3270BDB5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29C5A-CDDB-B8C6-F0C7-7FE24B09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D05951-C2AB-8EFC-C916-422D62E9B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BE84C8-2CC9-9176-067C-642F480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045E1A-FFF5-C453-09FA-E335891B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F12B1A-E1A4-B0AD-1CF0-54E4496A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28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D5C5E-B50B-2540-BD6F-28114C7D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C9BFA-5A25-AFE8-B80B-7004902A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4EFF2F-DC2D-DCA0-9D60-0A4F1C56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E30FEA-4264-4DCC-2949-417B5C138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488F64-8D43-A5D4-3260-024C4352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9F3EB7-FA29-D069-4919-1DA7792A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33013C-A6CB-05B9-7491-C4AD0415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8BC1ED-815D-3B6B-AD1A-C086FCBF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8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8241D-8BC4-B69C-ACCF-845CA434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3C4DE4-9A61-2334-0F27-D9BCAD22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65440C-AC22-2E29-414E-CA8BCA59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CB3B80-7CBB-E394-1961-E55E20F2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5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E29676-FB2C-7C81-987F-F303058C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868CFB-178C-9007-D53E-FED1C143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E0223A-43F0-F06E-11F8-1A1C9C18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32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29893-E555-7294-BCB5-1071F8EC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38F80-40CE-C230-BD53-EE548186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33B65C-0A30-F214-B589-83D01E3C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343A16-3091-5F10-34E4-A7C60442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48FB4-5850-7312-BB91-6B13A58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EB802D-B9C8-3B68-B974-9100EE56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DC0AA-22D8-7A97-7C32-74048388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B7C6EC-3B0A-52AD-9BEE-190F3D6E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CE5165-5790-7F7D-96DA-952028C0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5A3980-780C-3383-D83C-6BD007BD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65ED9-153B-91FE-90E0-4EE75C50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A488B-911B-0C83-E210-47D960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677BC0-4E76-DD75-DADA-0B68E545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861A0-2E89-A3F7-E395-A62FD82A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F6584-B3AA-C573-633A-03E152EB9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9EAE-2013-46A9-A938-4705CF9AD2EE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62FB7-0562-DE82-437D-00E81F351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682E3-7ECF-01C6-8BA1-A4D2B7997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D729-7E83-48EA-9CB1-305C6ED037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6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747F5-0BA9-20B9-96F0-8747880B2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DC963-8DD5-7052-113E-560FB7583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ACF7A0AA-185F-6E16-3B4B-7EF48BCBC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23502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ACF7A0AA-185F-6E16-3B4B-7EF48BCBC3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055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7D282612-F842-4A77-939D-98C7F16F160D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b52a2d20-685d-44ff-8708-b9fa881e4180/ReportSection?bookmarkGuid=5e38bfc3-bec5-4012-a0f1-5771acb8e40a&amp;bookmarkUsage=1&amp;ctid=823c8418-90bc-463e-89ca-4d84e32204d5&amp;fromEntryPoint=export&quot;"/>
    <we:property name="reportName" value="&quot;Analise_de_Vendas_RPO&quot;"/>
    <we:property name="reportState" value="&quot;CONNECTED&quot;"/>
    <we:property name="embedUrl" value="&quot;/reportEmbed?reportId=b52a2d20-685d-44ff-8708-b9fa881e4180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Vendas&quot;"/>
    <we:property name="datasetId" value="&quot;508c81e9-ec0a-4a25-bf48-4d249c9216d6&quot;"/>
    <we:property name="backgroundColor" value="&quot;#FFFFFF&quot;"/>
    <we:property name="bookmark" value="&quot;H4sIAAAAAAAAA+1Y204bMRD9lWpf+hJVe7/wBiGVkCpECUKVqiiatWeDYbNeeb2UFOXfO/YmUCAlbbk0UJ6yO57YM+cc2ye5dLho6hJm+zBFZ8vZq7hgwKV65zk9p+qCO1KeTUGdFa4bge+lXui5SRZkgRf7lCVrLWTVOFuXjgY1QX0smhZKMyMFv456DpTlAUzMWwFlgz2nRtXICkrxHbtkGtKqxXnPwYu6lArMlEMNGs2055RO71SK9yGgFYFpcY5DZLqLHmItlV6+95yme7Il3Rwzk9kF+7LSICqa2MR4EPGE55nvJokfhH6SBoGJF6LUi5R8NrioFfVDXc5qA0ufqptIRXiVjq1bYdMsFunLsp3ap8GN+FC2iuEhFnao0kLPDMDbw8H4eLC/uz105oTBgZKEkB3al1McUw80B1LFFQFiMk7kt75CKoA7W+68d1XTNj+HilH0dkHbk4nCCSxBGDxNtcdA3I2PpIZyfIwVB5vwsa0W6Lt3ax9RpBHVpFwo4Zqio64lVrYNkYB8B1T/BJQ2kstPiVDDC31bKo5qZ2ap2RVqybTfu9XNxkAwHy0lTN87/UmrC0V1rTythEZzk+W7aeIGeRZnPCHlJ5nHs7W6f3ka6z3vnj3EiTCn24qdulbtXFatfpP5w1DvxB0nWV5kHMLCxygtiihN8zdxP8pp0i8FrruKnq8aeuetln+z3a4ul66iP9l43u2N91QQG0yfb91rMP/FNXXd9WIPR6HL04i5CeNZkgHdUNFmGLNBo8kn37MT1mqvKQVDdUNtzhTJQFtHChpsT3W3pMBuXHI7jLblS+eTIBi6uenoaM2073egEey9IdCi+AsSbXrzuBTewaQjMXELD+Ik9Yvc9XjsewULX+FBvP6wAcVfwa1uQkEahSwN4zzgMcsZhNHm362fW/K+ggNH25v4Tzj9nbY7UlOPuATm+mnsZT4P6HPjfw3s7Y4PkJqSt5ryXyWX93TbUcgzSH1kLONxHCJL8tzzNp3CB3neF3imvDCL3DDQpJ2V1nils/hitbUx2iEX+4SG9RrYkTVc89V2Tra6qYHhAVS4wtYR9VBxQ8i91s7+e3pl7ObzHxjQfDi+FQAA&quot;"/>
    <we:property name="initialStateBookmark" value="&quot;H4sIAAAAAAAAA+1YXU/bMBT9K1Ne9lJN+WjzwVspnYQYH6OomjRV1Y19U4zSOHIcRof633ftFBjQ0W1QVhhPja9d+95zju2TXDpcVGUOswOYorPl7BZcMOBSvfOcllM0we3Dw7397vHe+KC736ewLLWQReVsXToa1AT1UFQ15GYKCn4dtRzI8yOYmFYGeYUtp0RVyQJy8R2bwdSlVY3zloMXZS4VmCkHGjSaac9pOLVpbe9DQCsC0+IcB8h0Ez3GUip91W45VfNkU7rdZyazC/ZkoUEUNLGJ8aDDI54mvhtFftD2ozgITDwTuV4MSWf9i1JRPVTlrDQ49Ci7iVQEUO7YvBVW1WKRnszrqX3q34oPZK0YHmNmuwot9Mwg2h30x8P+wU534MwJgyMlCSHbdSCnOKYaaA6kjAsCxIw4ld96CikB7my589Z1Tl1+DgWj6N2EupOJwglcgdBfT7ZDIO7GJ1JDPh5iwcEO+FgXC/Td+7mPKFKJYpIvlHBD0UlTEsvrikhAvg2qdwpKG8mlZ0So4YX+LRVHtT2z1OwIdcW037pTzcZAMB9dSZj+d/aTVheKakpZr4RGczPKd+PIDdIkTHhEyo8Sjycrdf/yNNZ63j17jBNhTrclO3Wl2rksav0m88eh3og7jJI0Szi0Mx87cZZ14jh9E/eTnCa9XOCqq+j5sqE2r7X8m+12fbk0Gf3JxvPubrx1QWwwfb51b8D8F9fUTdWLPdxpuzzuMDdiPIkSoBuqsxnGrF9pMsYP7ISV2qtywVDdUpszRTLQ1pGCBltT2SwpsOmX3HajLfnS+SQIhmZuOjpqM+37bagEe28ItCj+gkQ7vHpaCu9h0pAYuZkHYRT7Wep6PPS9jLVf4UG8+rABxV/BrW5CQdxps7gdpgEPWcqg3dn8u/VzTd5XcOBoaxP/Cae/U3ZDauwRl8BcPw69xOcB/W7828DuzvgIqSh5pyj/VXL5QLUNhTyB2EfGEh6GbWRRmnreplP4KM/7As+UF2aRKwaatLPUGi91Fl+stjZGO+Ri12hYb4AdWcM1X27nZK2rEhgeQYFLbB1RDwU3hDxo7ezXU/tGYCgSab7KC5pvqtdGcD7/AWqf04vfFQAA&quot;"/>
    <we:property name="isFiltersActionButtonVisible" value="true"/>
    <we:property name="reportEmbeddedTime" value="&quot;2023-09-15T14:39:17.921Z&quot;"/>
    <we:property name="creatorTenantId" value="&quot;823c8418-90bc-463e-89ca-4d84e32204d5&quot;"/>
    <we:property name="creatorUserId" value="&quot;10032002DDCEE8BD&quot;"/>
    <we:property name="creatorSessionId" value="&quot;20df5400-d458-462d-9412-c98d9f7b6127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1</cp:revision>
  <dcterms:created xsi:type="dcterms:W3CDTF">2023-09-15T14:39:30Z</dcterms:created>
  <dcterms:modified xsi:type="dcterms:W3CDTF">2023-09-15T14:39:38Z</dcterms:modified>
</cp:coreProperties>
</file>