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8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CE60D-557F-8AC3-2E3D-ECB13093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93B52-0ACA-78E6-DB50-01492959A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71679-7EC3-F8F5-1934-C150E144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F75D9-75B1-8592-892D-70F4C589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D9148-FA7D-7F8A-9550-F60874DA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3B462-E030-FD06-3A7F-2A71AFA4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577A9-752D-65FC-4796-B4804CAE0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B9C6A-F379-1D6A-D579-918A7B58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9C8F5-BDCD-A5EA-4D1A-469D55D3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11C17-2C78-DF1A-B1EA-2C45BCB7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9F2DD0-BCB7-4D8A-8E61-2A110DC02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678E7C-46EB-7EAA-02CD-E3D7E33A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72FF6-0E06-9D1F-B8A1-C4ACAC0A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253A3-FFFC-4488-FBDD-8151CCCB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AA273-FB0C-AF8C-17E1-314BA4DC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45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73BFD-92D2-848D-8404-AF4E191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7327B-2001-80A3-F734-A387B87EA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7C0BE-8A40-F2AB-7649-86BEE2A5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D7A10E-3791-DB33-D7B7-EC6E3333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75F760-0297-D073-EE28-841C95EB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C5950-D19B-EDB3-3C09-FDD9E6A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E6142-7C4F-402C-C6D5-02ACD625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43EC9-6D8C-F64A-1530-D97A52AB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7FD33A-F03F-A46B-697E-CA111CC1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D02E97-14A8-38F7-853C-C2639185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74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CA18-C460-71B1-2373-3B81328B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3940E6-6747-DBDE-33DA-F713DED76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0A5FF-F02E-B449-AB79-764BFF21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92887-661A-F41C-150E-7862DEBF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FAA351-C220-4F58-D9CF-474E67F7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0A3097-0F5C-E844-2D37-EA170030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79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DB1C-A965-5B8D-F696-FFEF7A4C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A09F83-6C0E-0539-A573-D1347C33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257B23-F431-6571-E2EF-FB256BAC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B834C-B1A2-EE40-42F5-0E569251F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D22920-8C21-431B-07E9-7863D1708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F96024-F143-3CFF-EA24-79ADB8A8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74C132-9409-9ACF-6C7D-4E8FA92E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9FC97F-E628-F584-F2EA-36EC9343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773A6-8CF9-CA5B-81F7-7AF29A3D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3656E6-6B8D-A76A-3842-1B4DA6CB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8E9A58-0C91-15CC-2510-FA0234F4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8EFA90-BCA7-94B0-8C92-51FC938D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8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2941BB-A617-61D4-6BC0-BFF2E622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FB018-FEB7-C3CF-2B26-3E9C9AE5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1C78C2-2489-8A7E-CFDA-9995B925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6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218C-7E45-C5CE-0853-2F93AECF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7EA3E-914D-1783-EFB1-3F652726D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99A22-A502-D817-F02A-8AF8CB9B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120C51-8C94-E846-C206-FFB15CAD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0B6658-EE98-D60E-0E77-4F3011EC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90A24F-8527-0097-FC97-DD02CED1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87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D4598-5388-2479-4E5E-B5F8DD4E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A81728-8B4F-BBD6-D52E-BFD376489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A160AD-403C-D11F-5D11-1E612B863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7A787-8B3E-537C-D583-171F86A3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D41E9-DD8E-4E2A-A332-948D1927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6F9371-B24B-7C92-FA0D-70469F06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9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61ACBE-5759-9C5D-CE75-2AFD25A5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67449-7B69-AD97-52B2-E117154BA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95815-02F8-7D34-7FF7-350FB561E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E14B-D7C2-4C01-A7CC-693C92D976F8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E82A5-3578-D3E5-EDD1-F8B93C8BE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0BCB49-23F3-75E7-1BD1-A84FA42FA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61B5-C2BF-4120-B00B-935626461F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4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A1A2E-294A-4033-048C-7FC53F450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EDD2C-BB0C-92B8-10D1-FFBA26059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A48015C6-54C5-CE2C-E89F-98826BE8C5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31884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A48015C6-54C5-CE2C-E89F-98826BE8C5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2677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71681B18-5B07-4391-A1B5-EFEBC1FFDC51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b8dc0f48-3b69-4b53-8119-6a0c32e38248/ReportSection?bookmarkGuid=ae032aef-569a-4044-bbb4-ae5b2fabef69&amp;bookmarkUsage=1&amp;ctid=823c8418-90bc-463e-89ca-4d84e32204d5&amp;fromEntryPoint=export&quot;"/>
    <we:property name="reportName" value="&quot;SAC_RPO&quot;"/>
    <we:property name="reportState" value="&quot;CONNECTED&quot;"/>
    <we:property name="embedUrl" value="&quot;/reportEmbed?reportId=b8dc0f48-3b69-4b53-8119-6a0c32e38248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SAC&quot;"/>
    <we:property name="datasetId" value="&quot;0b48f0cf-14b0-4eef-811d-8c6318dea034&quot;"/>
    <we:property name="backgroundColor" value="&quot;#FFFFFF&quot;"/>
    <we:property name="bookmark" value="&quot;H4sIAAAAAAAAA+1azXLbNhB+FQ8vvmgy/BFJ0TdZdqaexq7rvx4yns4SWMqMKUIBQSdqRg/Ta18jL9YFSNqSLVm2Wo2VSCdRwHLx7S722wWkbxZPi2EGoxMYoLVnHeU8ZcCF3HGslpVXg/tC3A5A3oLLXNdlTmQz149tz+UYk5QYqlTkhbX3zVIg+6iu0qKETGukwY/XLQuy7BT6+lsCWYEta4iyEDlk6V9YCdOUkiWOWxZ+HWZCglZ5rkChVntH4vSdoDjvPFoRmErv8ByZqkbPcCikar63rKJ6MpCm57Qys2BP5ArSnBTrscRLADvtEG3W7oQYI2s7ZjzNVC0Sjw6/DiXZQ1aOhtotXX4HOUNuGdASi6Je4ZcUJUh2M/qAd5jpkcPZ80+nTqUg36jRFci08oEoJcOngtX4GSZmKlepIm3Wxf6f3YvDk4Oj48OTi9/OrTE5tI7svUaC26yijYjpoZSww8VOVyGFf4C5EubNCZz18+cyJUnc4aCgMDK1iVY3r965EV96Eilu3Nqzx63FzjpGKEr5YguPDw+ODrqVZRNm/K4I1QT+YgaYaxop0ryf1XvuYTNcVBiBZHs3IJXe1PEn2jI68vSWkBzl/sgE/yCVzV5yWvMCu3GBH183WUlLfJpIvx55vy9k5bvN9c/1WI+FRJpeFNmhS59J6EeMJ8vTzBplDgPJX5g07uOkWZ0Z2ustK4EQA9dPfN+OwnbHtgNmb7n9J+P2BzA14VAXkz3B0xNZOcj/i8MnYJ2jEnKZZLkpcy6RnyKtmStqctgt8gratvpsq8/Kqk/H9yBpu3HAsI0OumEQhPOJsO7935vJhHlxQvQZM5sDekGQoD4fzEy5Sp3WdtW07cT576UYGL213XqXz/VPy6pSxdaB/eMGNYV81OlLfmja+BOhnrr/6FFyF/V7L0j7JqKE7HGi0zGk1G4lMFeQleZUQ2o/pGRnld9mmER3D4kHpaQD1K6W134fG0JYJQ818LYE/TKCfgMopAxioffFUhWDIxODoSjM5r+Q2MitYcc1h4hpnYyO2zW4Fe3/Ve2flW6Gmh0gL5obj4q0pMjM04TryLmZ5vVK4HOJckRLG6FHS76rnUJvpAWtl8Gw0HtN37HQEEcD9VccvYIgXx0Ps/hpmufNytqTz6M2Hn8T0HWsX495MppzkE8rJCEpquLV2NRUlbzMspbFbtKMGsTcWPlYZF7dGUym4m5jyYXoE6vcI1lGc08MqFFNIZutlPbvdX3QYpET2kHoJx3m2Nx2YvCe6S+2pWmpSiDyUr3mlLAO5D/Vha8mbU2DG7GIO50gdDGJOAQ2xp3FG/B/jfnl+WX37GgG5accOL55j3ZZlN//lumCLFirlFwxGHPOelsI09T9pkiaw8tSd4ADGD7mpBWwwcIMq6jAj7jf4ZHvcDvGhLtu3Fl86fejHAeKLKVATTnboiLdN/HXdwDGqGG1XorVvOBmGo3Ns0v9Ab3BxZdcV/rm9nRmCCdahpV2xubWAtwIPebZQAH10AmSjrc+kVy6kP+0MZwuyeC1/XbsxkGbQRvswI4DtnxPuLk3eGu9v7YX1EtfUE9k4eZ6p6IKF7zA9ny3w/zQicCOE76YKp4j+k106PH3f5Zq3tapHG1w3OpzLKDvc0Z54EIQRk6bJYHG+fyfV4wv90ulDMaJPlyrRNuJPIc5cdIBHiPEXry4i9qevX6Us5f+/8U6/CbwENJx9dvXbEIRpSqGwPAUcpxBLOY6nGvTnyUX81/Ce14Zj/8FwB5fH8woAAA=&quot;"/>
    <we:property name="initialStateBookmark" value="&quot;H4sIAAAAAAAAA+1azVLbSBB+FUoXLq6UfizJ4mbAqaWIgQXDHlJUqjXTAmVljTMakXhTfpi97mvkxbZnJIEBG4N3XTjBJ8szrf7vr3vG/m7xtBhlMD6CIVo71kHOUwZcyC3Hall5tbh7fHzY754efjrq9nu0LEYqFXlh7Xy3FMgrVBdpUUKmWdDix8uWBVl2Alf6WwJZgS1rhLIQOWTpX1gR05aSJU5aFn4bZUKCZnmmQKFme0Pk9J1kO+88kghMpTd4hkxVq6c4ElI131tWUT0Zle7vaWZG4J7IFaQ5MdZriZcAdtoh2qzdCTFG1nbMepqpmiQe976NJNlDVo5H2g9dfgM5Q24ZpSUWRS3htxQlSHY9/oA3mOmV3uz9x1snUpBv1PgCZFr5QJSS4WPCav0UE7OVq1QRN2uw+6k76B3tH/R7R4PjM2tCDq1DecuR1G2kaCNieiglbHGx1VVI8R5iroR5c0rP+vlLmRIlbnFQUBia2kSrm1fvXIuvexIpbtzasSetxc7qIxSlfLaF/d7+wX63smzKjN8VaTWlfzFDmUtaKdL8Kqtz7i4ZBpWOQLR71yCVTur4M6WMjjy9JSRHuTs2wd9PZZNLTmteYN9c4CeXTVWSiM9T5bdH3r8SsvLd2/XP5USvhbHteVFkhy59JqEfMZ4sDzNrVDkMJH9m0bgPi2Z1Zmivt6wEQgxcP/F9OwrbHdsOmL3B9l8M2++UqQGHxpbskT57IiuH+X9x+JRaZ6iEXKZYrsucS+QnSDJzRUMO+xN5pdqm+2y6z8q6T8f3IGm7ccCwjQ66YRCE84GwHvbfm82EeXFC8BkzmwN6QZCgPhDMLLmKneZ20YzthPnvpRgavrXdOsvn+qdlVaVi68D+cY0aQj7q8iU/NGP8kVCP3X/woLiL+r1nlH0TUdLsYaHTMaTUbiVlLiArzamG2H5Iyc6qvs0ykW73CAelpBPTtqbXfp8YQFglDjXqbQD6eQD9CqoQM4iFzoulOgZHJoYjUZjkH0hs6NZw4poDxCQno+N2rdyK8n9V+bPSZKjRAfKiufGoQEuKzDxNuY6cm2lcrwi+lCjHJNoQPRD5rnYKvZEWJC+DUaFzTd+x0BJHo+ohjl8AkC+OhxF+kuZ5I1l78mmtjcdfRek61i/XeTqaczS/z5CIpKiaV2NT01XyMstaFrtOMxoQc2PlQ5J5fWc4XYrbjSUDcUWocqvJMpz3xJAG1RSy2Uwpfy/rgxaLnNAOQj/pMMfmthOD98R8sWlNS3UCkZfqJaeEdQD/e1P4asrWDLgRi7jTCUIXk4hDYGPcWZyA/2vMz8/Ou6cHMyA/5cDx1We086L88bdMF1TBWpXkipUx56zXVeE+dL+qJs3hZak7wCGMHmLSCtBgYYVVUOBH3O/wyHe4HWPCXTfuLL70+1mOA0WWUqDuOduiJn1l4q/vAIxRo0peitW+4GYbjc2zW/0+vcHF11x3+ub2dGYIp0aGlU7G5tYC3Ag95tlAAfXQCZKOtz6RXLqR/7IxvN+SwWv77diNgzaDNtiBHQds+Znw7d7grXV+bS6ol76gnqrCt+udCipc8ALb890O80MnAjtO+GKoeAro36JD+z/+WWp4W6d29IbjVp9jAX2fM6oDF4IwctosCbSeT/95xfhyt1TK6Dg1h2uWaDuR5zAnTjrAY4TYixdPUZuz189y9tL/v1iH3wTuQjqpfvuaDSiiVMUIGJ5AjjOAxVyHc236k+Bi/ktoGSHkjDTOFqGRvq+8xaHJ5F9DBxRr7SgAAA==&quot;"/>
    <we:property name="isFiltersActionButtonVisible" value="true"/>
    <we:property name="reportEmbeddedTime" value="&quot;2023-09-15T14:42:24.260Z&quot;"/>
    <we:property name="creatorTenantId" value="&quot;823c8418-90bc-463e-89ca-4d84e32204d5&quot;"/>
    <we:property name="creatorUserId" value="&quot;10032002DDCEE8BD&quot;"/>
    <we:property name="creatorSessionId" value="&quot;33f00ade-1f40-4111-9735-a8062fc8c7d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1</cp:revision>
  <dcterms:created xsi:type="dcterms:W3CDTF">2023-09-15T14:42:34Z</dcterms:created>
  <dcterms:modified xsi:type="dcterms:W3CDTF">2023-09-15T14:42:40Z</dcterms:modified>
</cp:coreProperties>
</file>