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06B7-CD92-3365-5028-B1190851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22658-B1D3-2B6E-D8AD-96C12F3C0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B220A-48D6-0956-16F0-04683DD4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1AE82-6621-F711-E39A-3BCFCE2D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F26F3-E9D0-C1D8-3A73-90915699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BE5F8-A194-592A-CA3A-B277F9C3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036CD0-419C-ECAA-7A02-0D1AB432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0C426-4ECD-9F0A-30B3-91B2146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6C173-CAEC-7C89-6C1E-A610560B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0A80F-D6FE-C7A7-2966-5E30DC78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7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6910E6-6EC0-EC37-A9D6-7D524ED4C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07F622-4927-6078-237C-61BD9F40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59BE7-6025-636E-52B6-87F000DC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33281-A0D3-26A0-537C-C4A7731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CFB9B-8992-B50D-7300-BFE65C6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7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35A56-796A-A3CC-EFCA-9CB4B4CF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CE80D-DC04-C0A9-0854-FA9C1C0D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80EC8-7BD1-0E6C-EB97-FF0FF38C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84EB2-9792-21CC-8797-EAA6108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28CC3-97DC-AEA8-B52E-FBC262EA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7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DB1E0-79DF-6564-EF74-ACFE16FC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67ADBB-0D83-8646-11D0-54AB2939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D8B94-B697-2460-6D84-C650393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FBADE-C653-2752-1ECF-B6051448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CA55C-5C79-DE0C-7D60-23C993CE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8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B2980-4AE3-BBA4-7C6E-05DA1D0A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D873C-DE70-885B-5D57-ED3C2AF7D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BCEC33-3F6E-550B-504F-26382178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B88095-78A4-AEA3-07B6-F0AA0E7C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FE7E1E-C40F-C9B3-7EC5-EC8811A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770E0-E946-C11E-2FD5-10DE02D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1F3C5-6C60-ADC0-FB11-91B03FFE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EE8E41-D27B-18FD-39B9-A9A7FB1A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BA9E0C-3BD7-BAF4-D9E1-DF4360E46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966C66-10FF-EB54-1C0B-365509842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42120-A72C-ED18-911B-5229A369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53197F-6385-4567-6B4E-F48E5E8F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74C845-6407-D265-28D0-CF19FFFE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9FD89C-71D0-5E9A-E53D-AA2B8C42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83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6C670-AE7A-61A9-63F3-94DF912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50A941-5ABF-0150-61A2-FF5F172A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63D8C8-DDAD-8E26-9BC5-EBA4110E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5F8AAF-C4C5-48A6-27AC-A6715C63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2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B82E4-F291-DB85-3FB1-50E1430E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C358DF-F3BD-896E-7B5D-29B7063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3E9E0F-221C-F05A-57AC-E52E2E03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EA127-5BE2-EC76-B37F-305C4B9B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9D92C-6DC5-AFF1-1900-460BD06B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B37BE-201E-2508-93F9-CEF6463D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77F941-C863-0EF9-1823-B17A01F6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F98E8-228A-22FB-6E2F-D5ADBB8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9D3CC5-4110-C918-A209-C442908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66BDC-5466-16CC-1234-926D79AF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234917-2F8B-7ACD-32A9-B839DD8C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B71DDC-626B-2D88-3A7E-3E5B8E0C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C93A66-BE23-31BF-944F-E8D2A47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63D2D9-C39E-CFC6-9AA4-22C4C2E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D9E1F-163F-F838-46D6-86CF80C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77A182-DEBD-A276-40A6-FB078760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BD01D-ABB5-2FBD-6E58-52A55D46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B8931-F57D-FA70-639E-FA43D833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CFB4-C79C-4F9A-9768-31AAE42B53D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40A4D-3C82-B129-7C94-EC4BAE0E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F2B6E-1FDA-DE90-DE2A-B3A38898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16843-2744-4E31-9D55-F548CE6E3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8BA1-9F61-7BED-7AE7-F012248AD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F7796-F3EC-42CD-A04E-874828658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78084E0F-C14A-519D-1904-F571BDC326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13668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78084E0F-C14A-519D-1904-F571BDC326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6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9C56D0F-AB78-400B-81A2-B8AC6E8E7745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6fa5b5db-1c98-4de2-83c8-2bce438674e8/ReportSection?experience=power-bi&quot;"/>
    <we:property name="reportName" value="&quot;People_Analytics_RPO&quot;"/>
    <we:property name="reportState" value="&quot;CONNECTED&quot;"/>
    <we:property name="embedUrl" value="&quot;/reportEmbed?reportId=6fa5b5db-1c98-4de2-83c8-2bce438674e8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Relatório&quot;"/>
    <we:property name="datasetId" value="&quot;24b5cb91-1122-49a8-ac41-42e32ae55337&quot;"/>
    <we:property name="backgroundColor" value="&quot;#3A3A3A&quot;"/>
    <we:property name="bookmark" value="&quot;H4sIAAAAAAAAA+1aS2/bOBD+K4EuvRgL6kE9enOcpC3QFEFTZA+LwhiSI4etLHopKY03yO8psPf9Bf1jO5TsNImdOPEmTRaOLxbJ4Wge3zwo6cxTupoUMP0AY/Ree+9KpSUoY7d83+t5ZTe7bczXMdivOeYRYJZksch4GEg/EylRmUmtTVl5r8+8GuwI6yNdNVA4ljT5x+eeB0VxACM3yqGosOdN0FamhEL/hR0xLdW2wfOeh6eTwlhwLA9rqNGxPSFyGpMo/m8h3RFkrU/wEGXdzX7EibH1fNzzqu6qFenqmmPW3nBgyhp0SYzdnEwwDXOJPOSxSnPFfRG7+VwX9YxETHdPJ5b0OZubZa9dFDLNkAs/zXmiMpQyY5xEqKcTRzMgDUbGklELmuzYOW5Hc42CnrdnzbjlO3NCTZS7Za3rKQ0+iaEkUckgIA1ZsOd9ajmzc7Lr78dosd1K6ig91/CDqd2fkxerajb5rrw6V832Fc24XKQ+NI2V+BHzn4NWsnPy0IE15L9WOuehpqJZEuYIiqZ1OLF9r0lPUtlp6qaJ9FWffGZeOdrP5+73uXP2pZveSZgbLXOTaD3v2HwbWCRPKGe33tncOX11AqWk2euC9EcjiyOY23P3l0i515QzjPJFoZ2xKl2Oilm8/ARyBwdPmbKpB8dgHXqM+EJ4d7ClbcYqtNvT1t072s4DgYC3+8yUdijqQpuIv1yK4VkUTe8O2XuL4jDZ8xLJfBUK7jPOQ5/nKU/zm/PAKhjtI1SNxbuKuo9KK1gQcd+c6DFStvrx/cc/uCai32qKRyuPp+/xBItFiS7WF5fmohyB1V1anqWD9R0wS3QXHL0rCu8Q6WC+BUy745J8s+s/Gw1bCrcUUXVcZ6p5/dIsMdLKCDrYfjccHA0DnmXJ3u72cC+K42EU7fWH2zwOhv1BxOIwSMNBNLhjiPnXQ2zzvODiqueJlDOWhAEPGQQqkBldPv+wWokYCVatm20fS4nO4BF1Mj4EXDAlI8mFkn6wvsE3D7ZrZNiHcSgVNxDU/lILjlXbMa2FzJdc9mi5LEryQLJcZUmY+TKKAkpoT53LHgg1T5/PlivSGT4Ns0hFSA0aCsgx4XH45EWkr8a6qsy6XdkzahAfRpRDKNTt+fPqgXhz68z+j7/XitFClzgomoogj6o7Cg3MWJilR7/Vh6kNNHl30pMsSeOMqSjJspAyehyKlw7p/9AhfWpsaU7Qbr1pnzA9B0l2sCr0CFwOXq/wAtHe59nNSzN2x2dFm2eXLrspCJM8FQFLAi6F76d+cMvz7F/UK4mKAgR1NV4zf2yeM5+upcQabvfXypz2daKvZjPHg0dRFPogY0Se5iA45P/h+eoLIDaw6jpozqW5SZj1wAmIaR74MfAUUIaZZLJtCW8v3W3l2W7quvX4NZaJUBxlLKIkZsKPWZwEuBLvtx2RHvTlx4Gp9ByL9zQgNTwS7RWFvTHaUaudQ2+r0KS7l8Zu3ah2GVt9l78k3KEdynwr3XvC+cF/aZm/eNv4aDbpKmmgIoQkwSBlsQxBMMHUS8Z6xNcwvxJZL+31vdvrS3G3eVbpUkLuCxUiKMZCaq8pLYh0dZ2o8bQW5nSxRKD0A8xVgEoEASITnLGV3KpjoP/F9goiyRMWZT7LEuDMnyWrtSsY8bz2ucwba5pJiwRUGEHEqaoxprKIEiO2guvqrVYKy9kXPS2TZbFsmrqagMQDKHFJTFMsQ6lQrYjr9oOii5A+P/8X1F702tIkAAA=&quot;"/>
    <we:property name="initialStateBookmark" value="&quot;H4sIAAAAAAAAA+1a207jSBD9FeSXeYlW7Uv7Mm8hwAyagUGA2IcVivpSDj3ruLNtmyGL+J6V9n2/gB/bal8YIIFAltsq5CV2d7tcl1Onqm2fO1IVk4xNd9kYnI/Odi6VYFKbNdd1ek7ejK5/+/Zlp7//Zbjb39nEYT0plc4L5+O5UzIzgvJIFRXLrAwc/O2457As22Mje5ayrICeMwFT6Jxl6k9oFuNUaSq46DlwNsm0YVbkQclKsGJPcTme473dX3y8IxOlOoUDEGUzug8TbcruvOcUzVGt0s05K6y+4UDnJVM5CrZjIoLYTwVQn4YyTiV1eWjHU5WV7RI+3TybGLTnvPPDVj3JRZwA5W6c0kgmIERCKKpQTid2zQAtGGmDXsxwsBFnpR11Fnk9Z8vocS239XqJKzfzUpVTPDnkQ4GqokOY0OjBnnNYSyYX6NdfT8BAfSmaI1Vn4a4u7Z/VF4qiHdzOb44V7XVZNc5nVx/oygjYh/TnSa3ZBUZoz2iMX62djVBV4Cgqc8Syqg44iv2q0E402Vpqh3Hphz7GTH+wa48v7O+4Cfa1mz5ImTs9c5dqPedE/xgYwEhI67feeRecvjxlucDR24r0RyMDI9b5c/NFtNyq8hajdFZp66xC5aOszZefQG7g4EidV+XghBmLHs2/I94tbPEybSSY9Wkd7g1lukRA4G2+MaMtiprUxsXfr+Vwm0XTh0P20apYTPacSBBX+py6hFLfpWlM4/RuHlgEox1gRWXgoarugFSSzai4o0/VGJCtLv+6/AeWRPRnhfloxMn0K5xCNqvR1fzsVKfKETOqoeWWDpYPQEt0VxKdGwZv4NJBdwnT9RXX9GuP/6gUW5OwJnFVI7U1zenneo6TFmbQ3vr2cHA09GiSRFub68OtIAyHQbDVH67T0Bv2BwEJfS/2B8HggSnm3k6x1YuCzauew2NKSOR71CfMk55I8PDtp9VCxAhm5LJs+1xGNA4PsJNxmUc5kSIQlEvhess7fPVguwTDPk1Asbgxju0v9txQ1B3TUsh857Jn47IgSj1BUplEfuKKIPCQ0F6by54INa/PZ/MNaRwf+0kgA8AGDThLIaKh/+pFpC/Hqij0sl3ZG2oQn0aVA5bJ+/nz5oZ4devMzuXfS+VopnIYZFWBkAfZbIUGesz13K3f4s3UCrq82ekJEsVhQmQQJYmPjB76/L1D+j90SIeVyfUpmLVP9ROmt6DJBhSZGjHLwcsVXoZrH/Ps5r0Ze+CzotXzS8NukvlRGnOPRB4V3HVj17vnefYL9Uq8wAQBVYyX5I/VC+brtZRQsvvjtZDTfp+om2xmZdAgCHyXiRCAxinjlKX/4fnqOyBWsOpaaHba3KXMcuBkAHHquSGjMQPhJ4KIuiW8v3TXlWe9Kss64rdERlxSECEPopBwNyRh5MFCvN+3RXrSlx97ulAdFh/pQGx4BJgbBjtjMKPaOove2qBJcy8FzbyW9TTU9s5/SbiBV0j9I7fvCbuN/9wyf/W28dl80lRSTwbAogi8mITCZ5xwIt8Z6xlfw7wkst7b60e319fybvW80lBC6nLpA5OE+NheIy3weHGdKOGs5PpstkSAcD1IpQeSex4A4ZSQhdKKE4b/s+0VCwSNSJC4JIkYJW5LVktXMJR563OZT0ZXkxoJICFgAcWqRohMAiRGqBVXxWclJeTtFz21kHm5rKuymDABeyyHOTmNucxyCXJBXtcfFDmdpopni4jAKnVFARcX/wJkgxEV8yQAAA==&quot;"/>
    <we:property name="isFiltersActionButtonVisible" value="true"/>
    <we:property name="reportEmbeddedTime" value="&quot;2023-10-30T23:08:14.625Z&quot;"/>
    <we:property name="creatorTenantId" value="&quot;823c8418-90bc-463e-89ca-4d84e32204d5&quot;"/>
    <we:property name="creatorUserId" value="&quot;10032002DDCEE8BD&quot;"/>
    <we:property name="creatorSessionId" value="&quot;ac11c36a-664e-4861-8aac-e432233c20c2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2</cp:revision>
  <dcterms:created xsi:type="dcterms:W3CDTF">2023-10-30T23:08:35Z</dcterms:created>
  <dcterms:modified xsi:type="dcterms:W3CDTF">2023-10-30T23:10:39Z</dcterms:modified>
</cp:coreProperties>
</file>