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E01FA-8297-1205-2DE9-C6A6E172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2D28C0-A3B6-D1F3-0260-7AA3B2D89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AB9D0-A243-5291-4E95-68BF67CD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CDCBB-B950-772C-2D6C-95FC7993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7DC9D-AA22-CB8C-F8DC-0268E862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B1BB5-96F9-3D20-76EC-77CE9F3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01E398-23E1-933B-FA40-38DEB4F2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733122-D6EC-FC2A-2D51-11F387E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BE19F-B79B-336C-AD10-8F731224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0D9CA-38E2-330B-42C9-EF26D6C1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9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668DFC-95F4-80C8-F420-03C8EBE5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D2B565-2984-3B07-47CA-EE88B797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8156C3-C08D-6868-ED02-F9DDAB7C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283F1-E392-D0A3-F669-41763227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43E59-7CCE-870F-DF64-E70C3F36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9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3790F-0172-724F-0E17-02AFA135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3AF9D0-CD81-BEB9-4E57-DC424EAC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B29C19-83B0-AF61-254B-72E6B801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96DB07-8E55-45D0-C7AA-E2680A9B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85D82-5FA6-FEBF-AEB8-F172DB5C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29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7095-CE7A-7FB8-C2F5-1F6460E1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823885-9073-9C5B-7F18-0756D65E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6F7B8-137E-975E-FA9E-54E5EBAE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929C47-05DF-0811-0012-FE4DD286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A28AB6-AD9B-46CA-23A2-2577CCC9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6CD15-E1C8-C4CA-5154-4BB7FFB7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A00A8-30DF-4391-C340-75EA0104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D4FD4-D7AB-45FA-0199-9E72EC0D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E1D4-0250-A973-6C49-4C83D52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A0D8F2-A9E1-B90F-06A0-969FCC39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82190E-F9DA-2D6D-B7A8-D2E49EFC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25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5A61-B007-F5CD-F40C-BA379FE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2F43E-89C6-9601-77DA-95FB873D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5B87E-4560-FEF5-2899-5E2BDFCF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826E10-3EA7-30AE-6066-14DA72951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3A57F2-361E-E950-1DDB-D4DF6003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6E53AC-18DE-4BD3-E6F5-C5BC6F93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7C23F6-5284-144E-D152-9C6EB4D7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A93853-1F2C-82BF-E347-5577D2C2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06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9FEF5-11F7-81E1-DE38-FA5F2E6E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BC7C60-60E6-D750-FCCE-950715ED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5B8DB2-B16B-36F0-17D9-FD8D323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3C5ACC-B9FF-8DF8-A849-10F8283C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D3493D-FC5D-2B14-E29A-C0AA9C88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3A0367-C555-8F63-2911-CEFA4611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798923-5F7E-51FE-5E5F-73C2E502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1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CAE55-0195-E76B-8E2F-47FC813D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323C9-A801-6E79-70AD-506B7B2B3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3422CD-D157-A450-06C9-F096BD16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17F1D1-8D00-FC51-C55B-C7CE47A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AB0DF3-F8FE-2A01-7572-6D571DA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FA966-2285-91E8-F24E-30B23BF0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6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82B92-41A2-024B-1697-95E47282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CA9094-22C3-B194-4774-859D727B4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F1EEA2-8726-EF1D-6EBF-4A87A4419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CF701F-8DAD-464C-2350-ABBC48DE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DE9772-B3BE-AF91-D19D-009B8F08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4A0B6-D8DE-FF9B-BB40-89C0C358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8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A04C12-DE86-22E1-04D1-D6AA4864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D2906-8546-647A-9F51-C927050C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F13B7-3ADE-6EF2-8FDC-EAD20CE90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6FDC-7792-41B8-9EC4-83AD1230621F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08472-EC22-1F61-0834-74035123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BB3D22-A34E-A9C4-53C1-F8120760B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C694E-0C36-4770-B4E5-CC0D17C91C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76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B12CE-D5FE-BDFA-4E62-1C9A0DB29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7BD8CF-FEB8-3F99-BD60-FBA4A1607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EB30A16A-7E15-A6A7-2AFE-404F25278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8428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EB30A16A-7E15-A6A7-2AFE-404F252786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500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64D2B257-FDDD-49F6-AA73-07C92AD961CD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c3d488b-151e-4aba-bfe3-3542d87f1f2e/ReportSection?experience=power-bi&quot;"/>
    <we:property name="reportName" value="&quot;Olist_RPO&quot;"/>
    <we:property name="reportState" value="&quot;CONNECTED&quot;"/>
    <we:property name="embedUrl" value="&quot;/reportEmbed?reportId=bc3d488b-151e-4aba-bfe3-3542d87f1f2e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e25e8fd6-b240-44eb-a961-9b17b6f99bd9&quot;"/>
    <we:property name="backgroundColor" value="&quot;#FFFFFF&quot;"/>
    <we:property name="bookmark" value="&quot;H4sIAAAAAAAAA+1Z227bOBD9lUAveXEWulmXvCV2gw02WwRJkD4sAmNEUjZbWdRSVFpv4a/ZhwX2N/JjHerixIodK66btpt9s0iKnDkzc85Q/mxQnmcJzN7ClBmHxmlKOQEq5J5l9Iy0GjwW4sMU5AebxV4A/TCOXduiHnieS3GVyBQXaW4cfjYUyDFT1zwvINE74uAfNz0DkuQcxvophiRnPSNjMhcpJPwvVi3GKSULNu8Z7FOWCAl6y0sFiultb3E5PqMp1i8OnghE8Vt2yYiqRi9YJqRqnntGXv0qTVqe05uVBw5EqoCnuLEe8yMffQlcOw7A6zs26Qe+Ho95ouol0ezNp0yiP+jlLNOwHNFbSAnTEKDRkuV5fcLReCzZGJoD3yxNDkRSTFeMX4pCEnbB4nIqVVzN8AyR8FyNMkY5FbkxR3zOpUD0ykmNT1GNnhRp7WBfP07Ex4FkiB41Ds35DY7kPB0nNdj3KFxVnhCQZSCj9wiT9hZfEJIyeTwrHR5y2eBn91p2f29n0TscIkHkMic2TRKZxA+cgISwfQB/5UyCJJPZGbtlyWPzF/OPpxqLr0HyKolLV7eHoC7MxX7GEipDULBHxDSTUK5+YFn9+8+Cwx5lexRXVjvWThlHqTAeJ0tvAc8Ah8ZCIh8krxShK8mRw5Rk/+P0JE6/3/2bPwnRK6+0IYft4HkpcuV0r5pp8au9hZgArh1MQKq2olSqjae+fyDPdfFUOvM6sqGuFtQtDUpAiecEthM5ju271IrjYL1w1Q3ZSTlJnbDPHOqHLkTEtYkLfRetXMlK1XZ6t+uml0IlP5FiWu5bOytwZRsSGONcqhCVnlFFGHOgZ7ybMKRF/S52UpQ3GfpWqMeQn7aSNK/f65C+TRQN0U7ZDGbarlHp7lybdA1JUXacuPkZR3er5CyH8YV9tG00ZDE2fXRfv6EDMC/zmX19Xd3D9LSdy+VkdZSR55l0vjBm1GwKo0btu5r20vzU1ejFugfLbNPyWsxl/uT++P8xf4LN/mxUFirSQq2Ulu9wWdl9vmoO26yRL0IFlTZ5ZuiHjuVAP3CiyA6cGO/73bTJDkNqml5o2cz0CIntwAp3r01S0OIHVCZtFlEjUodtVCLTRaLSIkl2rkwNSB2t7MQyHUNmPY4ZOp3mi0arS+AG2GVhE5a3n37jqVZQ3VfFajfFfR9Tax1cnK763nLBx5PShhVBtfumeWasiejOG/xlfJ/lxHM/GiVFjs4yegzyRyHlr8TgWzDwdlVYE7BvhmBF/YhZrglWQO1+vJ6Aty7TFcz6LerzxW93LYrucKMDjMct3P1z97fY+nPak1yAwr+WC36y2+8usHom5eQJJ5jPD3nGmDI5Lh0ds7SCGxM0q2zlLL8vl+VfTxVE8rAgzgR2Kegwu4IoYSMSRQxcBw4Cy/EP3ChkB5HTJwcR8Ygbeia1Ar9T2eyi9UjadFLhurnR0BeMs6bTKLsNfEeHaQV6U0FLfFnJM6uv1kN8g4qP6X6T2+vp32rT/6tL+7UqswjaKwRF1z4BMmG0ukAMq78lTxWbVojw8uqREzz4lG7WHfNed56n19vU+8oq3KgEfq0EvdZ/sNXt/6aeW0V1olB5BoSdQ8pWVCxWKqSU0Q1VW/4XuyjY+fwLROWLEgweAAA=&quot;"/>
    <we:property name="initialStateBookmark" value="&quot;H4sIAAAAAAAAA+1Z3U7jOBR+FeQbbsoqf20S7qAFLeJnECD2YoUqx3Zaj9I46zjMdEd9mr1YaV+DF9tjJyk0tDR0OszMsneJf8/5fM73HSdfEOV5luDpBZ4wtI9OUsoJpkLu2KiD0rLx8MOH0/ODq9PhxcH5ETSLTHGR5mj/C1JYjpi65XmBE70ENP5+10E4SS7xSL/FOMlZB2VM5iLFCf+TlYOhS8mCzTqIfc4SIbFe8lphxfSy9zAc3mFv+xcXdsRE8Xt2zYgqW69YJqSq3zsoL5+MSYt9ejGzYV+kCvMUFtZtfuT3PBp4ThzgXtd1SDfwdXvME1UNiaZHnzMJ/oCX00zjcEDvcUoYRcZoyfK82uFgNJJshOsNjxY6+yIpJkvar0UhCbtiselKFVdT2EMkPFfDjFFORY5mgM+lFICe6dT4FGXrcZFWDnb161h86ksG6FG0b83uoCXn6SipwH5E4ab0hGCpvRDRR4BJewsThKRMHk6NwwMua/ycTsPu7+0seAdNJIg85saWRSKL+IEbkBBvfoC/ciaxJOPpGbtnyXPz5/3Pu2qLb7HkZRAbVzeHoMrE+XpoAZUBVniHiEkmsRn9xLLq+Y+C4x3KdiiMLFesnEIHqUDPg6Uzh6cPTSMhgQCSd4rQjeTAYUqy/3F6Eafzh3/yFyF655k24HgzeN6KXDndKXsa/OpsICYYxvbHWKqmopSqDbt+fCLPVfKUOvM+oqHKFtAtDUpASc8NHDdyXcf3qB3HwWrhqiqwY9NJ3bDLXOqHHo6I5xAPdz2wcikrlcvp1W7rWgqU/FiKiVm3clbAyCYkeAR9qQJUOqg8YYiBDvptzIAW9VyopCivI/RCqOeQnzSCNK/mtQjf+hSRaIZshqfarqFxd6ZNusVJYSpOWPyMg7tlcJpmmLALtg0HLIaij+7qGfoAZiae2dfn1SNML9u5mE52Sxl5nUmXc2OG9aJ4WKt9W9Pemp/aGj0f92SYY9m9BnNZP7k//n/Mn2C9P2uVhYq0UEul5TtcVrYfr5rD1mvkm1BBqU09K/RD13ZxN3CjyAnc2KMttckJQ2pZvdB2mNUjJHYCO9y+NklBix9QmbRZRA1JdWxDg0wbiUqLJNm6MtUgtbSyFcu0PDL7+ZmB02k+L7TaHFwfqiwowvLm2ylPtYLquipW20nuxzO1V8HF6bLvLVd8NDY2LDlUp2tZZ2jFiW69wF/E91VOvPajUVLk4Cyjh1j+KKT8lRh8CwbeLAsrAvatENtRN2K2Z2E7oE43Xk3AG6fpEmb9Fvn55re7BkW3uNFhOI97/PD3w19i489pL3IBCP9KLvjJbr/bwOqVlJMnnEA8P+UZNGFyZBwdsbSEGwI0K23lLH9Ml8WnlxIieZoQZwKqFHCY3eAoYUMSRQx7Lt4LbNff86KQ7UVul+xFpEe8sGdRO/Bbpc02So+kSSclrusLDX3BOKsrDVNtwBx9TEvQmwhq8GWGZ5ZfrQcwg4pP6W4d26vp327S/7sL+5UqMz+0dwiKzn2CyZjR8gIxKP9Dnig2KRHh5uqRE9j4hK7XHetRd16n15vk+9IsXKsEfqUEncZP1/L2f1f1LaM6Uag8w4Rd4pQtyVjIVJxSRtdkrfkXi8wmwLIcvF0zQf+hnSf4bPYvwiSD+y0eAAA=&quot;"/>
    <we:property name="isFiltersActionButtonVisible" value="true"/>
    <we:property name="reportEmbeddedTime" value="&quot;2023-10-24T17:20:33.352Z&quot;"/>
    <we:property name="creatorTenantId" value="&quot;823c8418-90bc-463e-89ca-4d84e32204d5&quot;"/>
    <we:property name="creatorUserId" value="&quot;10032002DDCEE8BD&quot;"/>
    <we:property name="creatorSessionId" value="&quot;cfe4dd4b-5e3d-4ceb-a215-99068c5400ad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2023-10-24T17:20:50Z</dcterms:created>
  <dcterms:modified xsi:type="dcterms:W3CDTF">2023-10-24T17:20:54Z</dcterms:modified>
</cp:coreProperties>
</file>