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A76F1-801D-5BA4-7898-7617A299E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33DB19-AFEB-29F5-3D24-12BFA9989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659BC6-3358-702F-7C7E-F9384E8B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AB71E-D773-46E9-5005-72C86329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9ED62C-16C2-28D0-3BD5-15B4C439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6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B705A-56E5-2AF8-8829-612781D9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357098-D0AF-B7C1-762C-D46882BD3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56EA0F-1FF3-8F5F-FD7C-A21188FF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F4753-5A06-48FC-82A2-7E4D55AF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C19B8B-23EC-A377-D78D-C93F9D75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79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3607F9-EF30-BED1-04F9-3FB8D8018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3C645D-09DE-020D-DA6A-990919938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1D61A-D18E-2944-F694-3DD234D0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C9583-B724-7A50-0721-64B08C15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03996-2FE8-5B8F-2BBF-4F2030F3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7BD76-0614-5512-CA0A-1A587E0A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CB4D5-DC29-E5CF-13A7-2C28478E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D3626A-7662-5787-2CA0-30277093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5027F-CECD-135B-5D3A-330D2EA1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96DE46-06FC-A315-0E88-CCE8BFF3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9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82325-79A4-E0F3-9098-D38DAED9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008AE3-6DDF-BDFC-1E51-4C55ECAF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3A1C47-7CD9-433D-457B-ACF2C0EB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90FE5-8D13-7281-68F7-4E9379B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C2CCA9-8F86-343D-A62D-7B6D3FB9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00874-133E-8724-426D-E3C514E4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88530-23DA-C921-4CCC-9F3918771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C8DAB-9AC4-64FA-F3DA-D368A4DA0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9DF86A-4CBF-A62E-FE74-A298827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A28341-0BA1-E2F8-AF84-3C103E02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7E70A9-C223-15C2-A03C-BEDE27ED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9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6520-52F5-8C59-0119-CDE1F909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186B1-2085-7F2D-29BF-DF0CB1CB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112E23-FC61-256A-78BB-88721A4C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25694F-D91E-61AF-3690-4AC039734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02EA86-A249-26D4-001D-FEB9D64C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6A0A86-5880-3371-7E66-820BD42E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D455CE-1E69-36E7-E9D1-2F7A8B14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559A86-D3C1-55B8-6759-99B72F18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52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98B16-6CB4-D6C4-0561-460B87EE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B3CA1A-1EAA-DDAD-D1A1-279BDD59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6BB2A5-9615-69B4-6ECB-24589A2D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28C91B-AD96-092A-F50C-A591373A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68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ED1996-9C00-18AE-08C5-EABB5975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AC3EC1-A4A4-829D-B4C7-4E019995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818F0D-39CB-5B48-1C35-4EAE9F9B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37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A4BA-64E9-7DA6-38A8-35737241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1CCCC-38E2-871F-2077-1D0646799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DEE6AE-A811-245B-DC8D-689BD8D6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C59A3-F5BF-8635-1265-38FA29F4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2C1775-A7B6-3030-4EAE-1027063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9FCD06-DB5C-7786-214B-69BD970E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62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2579B-900D-39A7-E6EB-7B96963E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49BE8-2C65-EEDC-5F1A-98B0FE156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42C48A-8734-D7F3-2660-1946028D6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ED1B15-5C84-6CA9-D434-1404E5BA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09597-2E17-41F1-DCCA-F059D294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7C4D36-808C-9DE6-8C96-97FF0075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8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8E19C1-EF02-CFDE-EF9A-9E804CFC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12D3A9-89B9-CB4E-ED2D-C3AC8300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79419-274E-F832-81B5-511FE7041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0E90-0065-4300-8E0E-2030E80AD8AE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E028B-A241-23C6-44C1-62E1731C2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4BA09-ED1D-ECC6-A84C-5204243D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A16E-BAA6-4956-846F-00AFBF149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95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1A078-CADA-2090-51EA-6FDA67FC6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212E8C-60EA-4B4F-0847-81C7967C5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E3535C99-136E-9E41-0CBB-15F22070CD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22468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E3535C99-136E-9E41-0CBB-15F22070CD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055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073D38AA-A1E3-42CE-89E9-DA1A108AB659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18583cb5-02df-4442-8e30-e074ef165c82/ReportSection00786598089944bdb669?experience=power-bi&quot;"/>
    <we:property name="reportName" value="&quot;E_commerce_Vendas_Clientes_RPO&quot;"/>
    <we:property name="reportState" value="&quot;CONNECTED&quot;"/>
    <we:property name="embedUrl" value="&quot;/reportEmbed?reportId=18583cb5-02df-4442-8e30-e074ef165c82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00786598089944bdb669&quot;"/>
    <we:property name="pageDisplayName" value="&quot;Clientes&quot;"/>
    <we:property name="datasetId" value="&quot;6a9fd34a-c697-4923-8d33-358fcc68d813&quot;"/>
    <we:property name="backgroundColor" value="&quot;#FFFFFF&quot;"/>
    <we:property name="bookmark" value="&quot;H4sIAAAAAAAAA9VXzXLbNhB+FQ0vvmg6BPifm+XYk8wkGU/scQ8dH5bAUkYCEywIqlE9ephMbn0Nv1gXJOVYllK7duOkukhcLJbffvthsboKpGobDct3cInBi+B1LZUAaeyEBdOgHowzYz5egv0YhmleSi6BZzGvEpaFzHuZxilTt8GLq8CBnaM7U20H2kck42/n0wC0Poa5f6pAtzgNGrStqUGrP3FwpiVnO1xNA/zUaGPBhzxx4NCHXZA7PRMU9ktEbwTh1AJPULjB+h4bY934DEkMYVEKLLIorpDHLBa0px1We5j3+/uX9sAOTO1A1QTA25KK8wySMJZ5laSIEDLu7ZXSbnQpl4efGkt5X63pO+oXWQbACy4qnpUZFLzAysNyy8b7HFCmc2OJe03GIZyPdrbOnE+DI2su+7hjrfz2w9opt/QBtMLaEcXT4LQPGa6I+F8v0GK/h/KQaqCLAhjnvzxQbNvR+LretLXjPt1d1tveJ6azAt9j9fWhh7SiEh5bQwUeYCkJEslKYM5Ad70iKOwbRQlSrj5FbybXutPaO56v/Od8kMKtNz4IyTYf3wI0DS7MHwcWiXjZs0WWVtVzPSryqwQGPoNWK0FFIb2XH0g5fbEvkfTuf0hw0PPVDK9SOKwb2S9jL4mdae/NoFViLxizXq3VTZg/3JLsDXn/ORGeb+I6KlAwhoJDKkOIMGXygcpO8ioDDFkkwwIhFlKU8KOU/V1EvE8banCdhQn1pQU8SM57766/mL21oL+XnHdA2xQ2W02v1qXYlwuoBVnvYtmfzy3OYU3i4XMBPerqsYUnjziQAqzcOI60wViJdrbsq/5S2fUNQRo7/PkyHo57HGZxkoVCohAyrlhRofj2yXvGUu4L8jDtpIZJc/15TslspTh43MmM/X9r+YSUh2KWUYaMZXkecizLHESWx/cWc7NFbtbzlaLGYsXF8g0uUG/ncbO+vbRGfQZWDfPU2OGexMXYom+CBhv0vPT3oHe7hWv8/XunYCJx4q/Kgb8xpeDt9V/tjhv5eRvXc6r9FEqNr8j/LTQsjqOMpWFaRGG+eQT6YSCqkizPGCtizkEmsoiqJwnqXzY3cNeftZmbiVYLa7aa3KlynTY/vHj3waRL2dg7hQsf06Z01xLtKGdgDy7Aup+gZz0ydz/C7Jw0R/EsHzNrPlQtw8yZAivSErGsSp5CFLMySXy8fywB9EhnnXN977lzXHiIKY2xFRchj7jIZRqHTwrZR9018ZvOtQ0IPIYad0z+JHWoJcp7pv/+//DN7L9a/Q3Xs0eNkA8AAA==&quot;"/>
    <we:property name="initialStateBookmark" value="&quot;H4sIAAAAAAAAA91X227cNhD9lUAvaYFFIVF3v9kbGzASO4ZduA+BEYzI0YYBVxQoauOtsV+TT+mPdUhpnWTtzbpJ7aR9E4fkzJkzw0PqJhCyaxUsT2GOwV5w3AjJQWjzLAomQTMYD16/fnmyf/7y7en+ySGZdWulbrpg7yawYGZoL2XXg3IuyPjmahKAUmcwc6MaVIeToEXT6QaU/BOHxTRlTY+rSYDXrdIGnMsLCxad2wUtpzHFjn6LKSJwKxd4gdwO1nNstbHjOAzzIkvLIizKMkkqUWVZSXu6YdbD3L3eBfXAprqxIBsC4GysSlKRZzzNy5I+eJ1g7uy1VHZcUi0Pr1tDeRMby9bxNaUsZtoQkSrw+RnshnRugqlW/dx/HX5hv9C94XiOtZ9qrLRL50lJbCzxuCKizowmGr2dPmvZdX991H7mnf4wNUhRRbAXria3QPbFAhpO1k0UJwhdb/B7YZy+HYHQbpDdPViuyNLJZqbGsn/i+fcB4rxXVp7THjAOpq7eU5Ecr7RRG4HmYOmpfSHNuvrRZAP0I3BKwGmWiVxgzZI6x7RgdVzGhdhZ/a2k789mBmdgx+Fj5HAsQKA3HvXNmq5vqAp/eDXYZjV+XJpj0eqMZZBAlJWiSOIwr5N4e9FGiTvyk4KlWZaIuErTAsoawzguiIZ7j/Xgznm7XIsVUXFk9Nz7HfWU08q76UyCgWeqxCT44x26k/jGkUPqu+bteIOlblzyAP6GgY/+tR6n2Jegeq/Z5PqVpHyGXvBmWv78BXbYLLRaIF0Jv8Cvz922K8/0kwtb9BBhe4Lm24D4qQPj/99B25pruj5tUZzzuKzSTKR1HSZhhVH4E1yQr4gW248ise16fAIYupltw7H7aoT2y9ZwPlIUDHPGICtB5GkZFqJ+oLpFOQArGa9ZXuVQshJr/qPU7VTbu9w+iuRN5XhZ7Ja7pldqLXCPJ3G3gP5xQ3RKcirK5z0RzJEe4O5DgAXPVzuEkjjMa+Gn0bfEFpWnHUJ/aJy6r8/18OIm2O8/e0bf8vevc3Hlmxvisi4TjICHFWP06mZJ8hOIif8lsPrZmcEajRTf+Oj+D73/LFQKD6/vyk8OPOFcVHERUaQqixjz7fVVb+CRHPTWEp47LoH+sUjFwizmUVpG9NDm+Xe59F7vOyK6t10LHM+gwXuOClULGoFix3Hxf7SBD0KQJBG1Y4P7z709WavV33kA/mVzDwAA&quot;"/>
    <we:property name="isFiltersActionButtonVisible" value="true"/>
    <we:property name="reportEmbeddedTime" value="&quot;2023-10-19T19:43:34.498Z&quot;"/>
    <we:property name="creatorTenantId" value="&quot;823c8418-90bc-463e-89ca-4d84e32204d5&quot;"/>
    <we:property name="creatorUserId" value="&quot;10032002DDCEE8BD&quot;"/>
    <we:property name="creatorSessionId" value="&quot;98f1bc9e-5144-4551-b44f-d53666547df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3</cp:revision>
  <dcterms:created xsi:type="dcterms:W3CDTF">2023-10-19T19:44:41Z</dcterms:created>
  <dcterms:modified xsi:type="dcterms:W3CDTF">2023-10-19T19:45:27Z</dcterms:modified>
</cp:coreProperties>
</file>